
<file path=[Content_Types].xml><?xml version="1.0" encoding="utf-8"?>
<Types xmlns="http://schemas.openxmlformats.org/package/2006/content-types">
  <Default Extension="jpeg" ContentType="image/jpeg"/>
  <Default Extension="jp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85" r:id="rId2"/>
    <p:sldId id="281" r:id="rId3"/>
    <p:sldId id="257" r:id="rId4"/>
    <p:sldId id="282" r:id="rId5"/>
    <p:sldId id="286" r:id="rId6"/>
    <p:sldId id="287" r:id="rId7"/>
    <p:sldId id="288" r:id="rId8"/>
    <p:sldId id="283" r:id="rId9"/>
    <p:sldId id="267" r:id="rId10"/>
    <p:sldId id="289" r:id="rId11"/>
    <p:sldId id="271" r:id="rId12"/>
    <p:sldId id="284" r:id="rId13"/>
    <p:sldId id="275" r:id="rId14"/>
    <p:sldId id="269" r:id="rId1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7"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980B9"/>
    <a:srgbClr val="0070C0"/>
    <a:srgbClr val="4A9D2C"/>
    <a:srgbClr val="161D30"/>
    <a:srgbClr val="BFBFB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389" autoAdjust="0"/>
    <p:restoredTop sz="94660"/>
  </p:normalViewPr>
  <p:slideViewPr>
    <p:cSldViewPr snapToGrid="0" showGuides="1">
      <p:cViewPr varScale="1">
        <p:scale>
          <a:sx n="81" d="100"/>
          <a:sy n="81" d="100"/>
        </p:scale>
        <p:origin x="504" y="58"/>
      </p:cViewPr>
      <p:guideLst>
        <p:guide orient="horz" pos="2137"/>
        <p:guide pos="3840"/>
      </p:guideLst>
    </p:cSldViewPr>
  </p:slideViewPr>
  <p:notesTextViewPr>
    <p:cViewPr>
      <p:scale>
        <a:sx n="1" d="1"/>
        <a:sy n="1" d="1"/>
      </p:scale>
      <p:origin x="0" y="0"/>
    </p:cViewPr>
  </p:notesTextViewPr>
  <p:sorterViewPr>
    <p:cViewPr>
      <p:scale>
        <a:sx n="188" d="100"/>
        <a:sy n="188"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jpg>
</file>

<file path=ppt/media/image11.png>
</file>

<file path=ppt/media/image12.png>
</file>

<file path=ppt/media/image13.png>
</file>

<file path=ppt/media/image14.png>
</file>

<file path=ppt/media/image15.jpg>
</file>

<file path=ppt/media/image16.jpg>
</file>

<file path=ppt/media/image2.png>
</file>

<file path=ppt/media/image3.png>
</file>

<file path=ppt/media/image4.png>
</file>

<file path=ppt/media/image5.jpeg>
</file>

<file path=ppt/media/image6.jpeg>
</file>

<file path=ppt/media/image7.jpg>
</file>

<file path=ppt/media/image8.jpeg>
</file>

<file path=ppt/media/image9.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6E3FFEF-EF52-428B-8353-DB8DFE2EDD69}" type="datetimeFigureOut">
              <a:rPr lang="zh-CN" altLang="en-US" smtClean="0"/>
              <a:t>2020/3/13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A38D591-460B-4CB7-BC7B-847DBE8BDFAF}" type="slidenum">
              <a:rPr lang="zh-CN" altLang="en-US" smtClean="0"/>
              <a:t>‹#›</a:t>
            </a:fld>
            <a:endParaRPr lang="zh-CN" altLang="en-US"/>
          </a:p>
        </p:txBody>
      </p:sp>
    </p:spTree>
    <p:extLst>
      <p:ext uri="{BB962C8B-B14F-4D97-AF65-F5344CB8AC3E}">
        <p14:creationId xmlns:p14="http://schemas.microsoft.com/office/powerpoint/2010/main" val="25334385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A38D591-460B-4CB7-BC7B-847DBE8BDFAF}"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51112457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6A664D7-DA3C-4151-A821-956FF9330125}" type="slidenum">
              <a:rPr lang="zh-CN" altLang="en-US" smtClean="0"/>
              <a:t>10</a:t>
            </a:fld>
            <a:endParaRPr lang="zh-CN" altLang="en-US"/>
          </a:p>
        </p:txBody>
      </p:sp>
    </p:spTree>
    <p:extLst>
      <p:ext uri="{BB962C8B-B14F-4D97-AF65-F5344CB8AC3E}">
        <p14:creationId xmlns:p14="http://schemas.microsoft.com/office/powerpoint/2010/main" val="25965403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A38D591-460B-4CB7-BC7B-847DBE8BDFAF}" type="slidenum">
              <a:rPr lang="zh-CN" altLang="en-US" smtClean="0"/>
              <a:t>11</a:t>
            </a:fld>
            <a:endParaRPr lang="zh-CN" altLang="en-US"/>
          </a:p>
        </p:txBody>
      </p:sp>
    </p:spTree>
    <p:extLst>
      <p:ext uri="{BB962C8B-B14F-4D97-AF65-F5344CB8AC3E}">
        <p14:creationId xmlns:p14="http://schemas.microsoft.com/office/powerpoint/2010/main" val="1694232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6A664D7-DA3C-4151-A821-956FF9330125}" type="slidenum">
              <a:rPr lang="zh-CN" altLang="en-US" smtClean="0"/>
              <a:t>12</a:t>
            </a:fld>
            <a:endParaRPr lang="zh-CN" altLang="en-US"/>
          </a:p>
        </p:txBody>
      </p:sp>
    </p:spTree>
    <p:extLst>
      <p:ext uri="{BB962C8B-B14F-4D97-AF65-F5344CB8AC3E}">
        <p14:creationId xmlns:p14="http://schemas.microsoft.com/office/powerpoint/2010/main" val="28458705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A38D591-460B-4CB7-BC7B-847DBE8BDFAF}" type="slidenum">
              <a:rPr lang="zh-CN" altLang="en-US" smtClean="0"/>
              <a:t>13</a:t>
            </a:fld>
            <a:endParaRPr lang="zh-CN" altLang="en-US"/>
          </a:p>
        </p:txBody>
      </p:sp>
    </p:spTree>
    <p:extLst>
      <p:ext uri="{BB962C8B-B14F-4D97-AF65-F5344CB8AC3E}">
        <p14:creationId xmlns:p14="http://schemas.microsoft.com/office/powerpoint/2010/main" val="11991073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A38D591-460B-4CB7-BC7B-847DBE8BDFAF}" type="slidenum">
              <a:rPr lang="zh-CN" altLang="en-US" smtClean="0"/>
              <a:t>14</a:t>
            </a:fld>
            <a:endParaRPr lang="zh-CN" altLang="en-US"/>
          </a:p>
        </p:txBody>
      </p:sp>
    </p:spTree>
    <p:extLst>
      <p:ext uri="{BB962C8B-B14F-4D97-AF65-F5344CB8AC3E}">
        <p14:creationId xmlns:p14="http://schemas.microsoft.com/office/powerpoint/2010/main" val="7859718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6A664D7-DA3C-4151-A821-956FF9330125}" type="slidenum">
              <a:rPr lang="zh-CN" altLang="en-US" smtClean="0"/>
              <a:t>2</a:t>
            </a:fld>
            <a:endParaRPr lang="zh-CN" altLang="en-US"/>
          </a:p>
        </p:txBody>
      </p:sp>
    </p:spTree>
    <p:extLst>
      <p:ext uri="{BB962C8B-B14F-4D97-AF65-F5344CB8AC3E}">
        <p14:creationId xmlns:p14="http://schemas.microsoft.com/office/powerpoint/2010/main" val="12292916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A38D591-460B-4CB7-BC7B-847DBE8BDFAF}" type="slidenum">
              <a:rPr lang="zh-CN" altLang="en-US" smtClean="0"/>
              <a:t>3</a:t>
            </a:fld>
            <a:endParaRPr lang="zh-CN" altLang="en-US"/>
          </a:p>
        </p:txBody>
      </p:sp>
    </p:spTree>
    <p:extLst>
      <p:ext uri="{BB962C8B-B14F-4D97-AF65-F5344CB8AC3E}">
        <p14:creationId xmlns:p14="http://schemas.microsoft.com/office/powerpoint/2010/main" val="338160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6A664D7-DA3C-4151-A821-956FF9330125}" type="slidenum">
              <a:rPr lang="zh-CN" altLang="en-US" smtClean="0"/>
              <a:t>4</a:t>
            </a:fld>
            <a:endParaRPr lang="zh-CN" altLang="en-US"/>
          </a:p>
        </p:txBody>
      </p:sp>
    </p:spTree>
    <p:extLst>
      <p:ext uri="{BB962C8B-B14F-4D97-AF65-F5344CB8AC3E}">
        <p14:creationId xmlns:p14="http://schemas.microsoft.com/office/powerpoint/2010/main" val="22910537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A38D591-460B-4CB7-BC7B-847DBE8BDFAF}" type="slidenum">
              <a:rPr lang="zh-CN" altLang="en-US" smtClean="0"/>
              <a:t>5</a:t>
            </a:fld>
            <a:endParaRPr lang="zh-CN" altLang="en-US"/>
          </a:p>
        </p:txBody>
      </p:sp>
    </p:spTree>
    <p:extLst>
      <p:ext uri="{BB962C8B-B14F-4D97-AF65-F5344CB8AC3E}">
        <p14:creationId xmlns:p14="http://schemas.microsoft.com/office/powerpoint/2010/main" val="19416232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6A664D7-DA3C-4151-A821-956FF9330125}" type="slidenum">
              <a:rPr lang="zh-CN" altLang="en-US" smtClean="0"/>
              <a:t>6</a:t>
            </a:fld>
            <a:endParaRPr lang="zh-CN" altLang="en-US"/>
          </a:p>
        </p:txBody>
      </p:sp>
    </p:spTree>
    <p:extLst>
      <p:ext uri="{BB962C8B-B14F-4D97-AF65-F5344CB8AC3E}">
        <p14:creationId xmlns:p14="http://schemas.microsoft.com/office/powerpoint/2010/main" val="17629520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A38D591-460B-4CB7-BC7B-847DBE8BDFAF}" type="slidenum">
              <a:rPr lang="zh-CN" altLang="en-US" smtClean="0"/>
              <a:t>7</a:t>
            </a:fld>
            <a:endParaRPr lang="zh-CN" altLang="en-US"/>
          </a:p>
        </p:txBody>
      </p:sp>
    </p:spTree>
    <p:extLst>
      <p:ext uri="{BB962C8B-B14F-4D97-AF65-F5344CB8AC3E}">
        <p14:creationId xmlns:p14="http://schemas.microsoft.com/office/powerpoint/2010/main" val="29787141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6A664D7-DA3C-4151-A821-956FF9330125}" type="slidenum">
              <a:rPr lang="zh-CN" altLang="en-US" smtClean="0"/>
              <a:t>8</a:t>
            </a:fld>
            <a:endParaRPr lang="zh-CN" altLang="en-US"/>
          </a:p>
        </p:txBody>
      </p:sp>
    </p:spTree>
    <p:extLst>
      <p:ext uri="{BB962C8B-B14F-4D97-AF65-F5344CB8AC3E}">
        <p14:creationId xmlns:p14="http://schemas.microsoft.com/office/powerpoint/2010/main" val="26144746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A38D591-460B-4CB7-BC7B-847DBE8BDFAF}" type="slidenum">
              <a:rPr lang="zh-CN" altLang="en-US" smtClean="0"/>
              <a:t>9</a:t>
            </a:fld>
            <a:endParaRPr lang="zh-CN" altLang="en-US"/>
          </a:p>
        </p:txBody>
      </p:sp>
    </p:spTree>
    <p:extLst>
      <p:ext uri="{BB962C8B-B14F-4D97-AF65-F5344CB8AC3E}">
        <p14:creationId xmlns:p14="http://schemas.microsoft.com/office/powerpoint/2010/main" val="29207551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86A8689A-8295-433B-A159-E40F141FBBF6}" type="datetimeFigureOut">
              <a:rPr lang="zh-CN" altLang="en-US" smtClean="0"/>
              <a:t>2020/3/13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5DF88EB-ECBF-4358-9A89-837974A1A90C}" type="slidenum">
              <a:rPr lang="zh-CN" altLang="en-US" smtClean="0"/>
              <a:t>‹#›</a:t>
            </a:fld>
            <a:endParaRPr lang="zh-CN" altLang="en-US"/>
          </a:p>
        </p:txBody>
      </p:sp>
    </p:spTree>
    <p:extLst>
      <p:ext uri="{BB962C8B-B14F-4D97-AF65-F5344CB8AC3E}">
        <p14:creationId xmlns:p14="http://schemas.microsoft.com/office/powerpoint/2010/main" val="33633248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86A8689A-8295-433B-A159-E40F141FBBF6}" type="datetimeFigureOut">
              <a:rPr lang="zh-CN" altLang="en-US" smtClean="0"/>
              <a:t>2020/3/13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5DF88EB-ECBF-4358-9A89-837974A1A90C}" type="slidenum">
              <a:rPr lang="zh-CN" altLang="en-US" smtClean="0"/>
              <a:t>‹#›</a:t>
            </a:fld>
            <a:endParaRPr lang="zh-CN" altLang="en-US"/>
          </a:p>
        </p:txBody>
      </p:sp>
    </p:spTree>
    <p:extLst>
      <p:ext uri="{BB962C8B-B14F-4D97-AF65-F5344CB8AC3E}">
        <p14:creationId xmlns:p14="http://schemas.microsoft.com/office/powerpoint/2010/main" val="20456343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86A8689A-8295-433B-A159-E40F141FBBF6}" type="datetimeFigureOut">
              <a:rPr lang="zh-CN" altLang="en-US" smtClean="0"/>
              <a:t>2020/3/13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5DF88EB-ECBF-4358-9A89-837974A1A90C}" type="slidenum">
              <a:rPr lang="zh-CN" altLang="en-US" smtClean="0"/>
              <a:t>‹#›</a:t>
            </a:fld>
            <a:endParaRPr lang="zh-CN" altLang="en-US"/>
          </a:p>
        </p:txBody>
      </p:sp>
    </p:spTree>
    <p:extLst>
      <p:ext uri="{BB962C8B-B14F-4D97-AF65-F5344CB8AC3E}">
        <p14:creationId xmlns:p14="http://schemas.microsoft.com/office/powerpoint/2010/main" val="40643398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和内容">
    <p:bg>
      <p:bgPr>
        <a:solidFill>
          <a:srgbClr val="F7F7F7"/>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240192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标题和内容">
    <p:bg>
      <p:bgPr>
        <a:solidFill>
          <a:srgbClr val="F7F7F7"/>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7508146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3_标题和内容">
    <p:bg>
      <p:bgPr>
        <a:solidFill>
          <a:srgbClr val="F7F7F7"/>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4283458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4_标题和内容">
    <p:bg>
      <p:bgPr>
        <a:solidFill>
          <a:srgbClr val="F7F7F7"/>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475620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86A8689A-8295-433B-A159-E40F141FBBF6}" type="datetimeFigureOut">
              <a:rPr lang="zh-CN" altLang="en-US" smtClean="0"/>
              <a:t>2020/3/13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5DF88EB-ECBF-4358-9A89-837974A1A90C}" type="slidenum">
              <a:rPr lang="zh-CN" altLang="en-US" smtClean="0"/>
              <a:t>‹#›</a:t>
            </a:fld>
            <a:endParaRPr lang="zh-CN" altLang="en-US"/>
          </a:p>
        </p:txBody>
      </p:sp>
    </p:spTree>
    <p:extLst>
      <p:ext uri="{BB962C8B-B14F-4D97-AF65-F5344CB8AC3E}">
        <p14:creationId xmlns:p14="http://schemas.microsoft.com/office/powerpoint/2010/main" val="1911518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86A8689A-8295-433B-A159-E40F141FBBF6}" type="datetimeFigureOut">
              <a:rPr lang="zh-CN" altLang="en-US" smtClean="0"/>
              <a:t>2020/3/13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5DF88EB-ECBF-4358-9A89-837974A1A90C}" type="slidenum">
              <a:rPr lang="zh-CN" altLang="en-US" smtClean="0"/>
              <a:t>‹#›</a:t>
            </a:fld>
            <a:endParaRPr lang="zh-CN" altLang="en-US"/>
          </a:p>
        </p:txBody>
      </p:sp>
    </p:spTree>
    <p:extLst>
      <p:ext uri="{BB962C8B-B14F-4D97-AF65-F5344CB8AC3E}">
        <p14:creationId xmlns:p14="http://schemas.microsoft.com/office/powerpoint/2010/main" val="22191361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86A8689A-8295-433B-A159-E40F141FBBF6}" type="datetimeFigureOut">
              <a:rPr lang="zh-CN" altLang="en-US" smtClean="0"/>
              <a:t>2020/3/13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5DF88EB-ECBF-4358-9A89-837974A1A90C}" type="slidenum">
              <a:rPr lang="zh-CN" altLang="en-US" smtClean="0"/>
              <a:t>‹#›</a:t>
            </a:fld>
            <a:endParaRPr lang="zh-CN" altLang="en-US"/>
          </a:p>
        </p:txBody>
      </p:sp>
    </p:spTree>
    <p:extLst>
      <p:ext uri="{BB962C8B-B14F-4D97-AF65-F5344CB8AC3E}">
        <p14:creationId xmlns:p14="http://schemas.microsoft.com/office/powerpoint/2010/main" val="27434824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86A8689A-8295-433B-A159-E40F141FBBF6}" type="datetimeFigureOut">
              <a:rPr lang="zh-CN" altLang="en-US" smtClean="0"/>
              <a:t>2020/3/13</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15DF88EB-ECBF-4358-9A89-837974A1A90C}" type="slidenum">
              <a:rPr lang="zh-CN" altLang="en-US" smtClean="0"/>
              <a:t>‹#›</a:t>
            </a:fld>
            <a:endParaRPr lang="zh-CN" altLang="en-US"/>
          </a:p>
        </p:txBody>
      </p:sp>
    </p:spTree>
    <p:extLst>
      <p:ext uri="{BB962C8B-B14F-4D97-AF65-F5344CB8AC3E}">
        <p14:creationId xmlns:p14="http://schemas.microsoft.com/office/powerpoint/2010/main" val="19677519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86A8689A-8295-433B-A159-E40F141FBBF6}" type="datetimeFigureOut">
              <a:rPr lang="zh-CN" altLang="en-US" smtClean="0"/>
              <a:t>2020/3/13</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15DF88EB-ECBF-4358-9A89-837974A1A90C}" type="slidenum">
              <a:rPr lang="zh-CN" altLang="en-US" smtClean="0"/>
              <a:t>‹#›</a:t>
            </a:fld>
            <a:endParaRPr lang="zh-CN" altLang="en-US"/>
          </a:p>
        </p:txBody>
      </p:sp>
    </p:spTree>
    <p:extLst>
      <p:ext uri="{BB962C8B-B14F-4D97-AF65-F5344CB8AC3E}">
        <p14:creationId xmlns:p14="http://schemas.microsoft.com/office/powerpoint/2010/main" val="37203623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6A8689A-8295-433B-A159-E40F141FBBF6}" type="datetimeFigureOut">
              <a:rPr lang="zh-CN" altLang="en-US" smtClean="0"/>
              <a:t>2020/3/13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15DF88EB-ECBF-4358-9A89-837974A1A90C}" type="slidenum">
              <a:rPr lang="zh-CN" altLang="en-US" smtClean="0"/>
              <a:t>‹#›</a:t>
            </a:fld>
            <a:endParaRPr lang="zh-CN" altLang="en-US"/>
          </a:p>
        </p:txBody>
      </p:sp>
    </p:spTree>
    <p:extLst>
      <p:ext uri="{BB962C8B-B14F-4D97-AF65-F5344CB8AC3E}">
        <p14:creationId xmlns:p14="http://schemas.microsoft.com/office/powerpoint/2010/main" val="15440759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86A8689A-8295-433B-A159-E40F141FBBF6}" type="datetimeFigureOut">
              <a:rPr lang="zh-CN" altLang="en-US" smtClean="0"/>
              <a:t>2020/3/13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5DF88EB-ECBF-4358-9A89-837974A1A90C}" type="slidenum">
              <a:rPr lang="zh-CN" altLang="en-US" smtClean="0"/>
              <a:t>‹#›</a:t>
            </a:fld>
            <a:endParaRPr lang="zh-CN" altLang="en-US"/>
          </a:p>
        </p:txBody>
      </p:sp>
    </p:spTree>
    <p:extLst>
      <p:ext uri="{BB962C8B-B14F-4D97-AF65-F5344CB8AC3E}">
        <p14:creationId xmlns:p14="http://schemas.microsoft.com/office/powerpoint/2010/main" val="19702004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86A8689A-8295-433B-A159-E40F141FBBF6}" type="datetimeFigureOut">
              <a:rPr lang="zh-CN" altLang="en-US" smtClean="0"/>
              <a:t>2020/3/13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5DF88EB-ECBF-4358-9A89-837974A1A90C}" type="slidenum">
              <a:rPr lang="zh-CN" altLang="en-US" smtClean="0"/>
              <a:t>‹#›</a:t>
            </a:fld>
            <a:endParaRPr lang="zh-CN" altLang="en-US"/>
          </a:p>
        </p:txBody>
      </p:sp>
    </p:spTree>
    <p:extLst>
      <p:ext uri="{BB962C8B-B14F-4D97-AF65-F5344CB8AC3E}">
        <p14:creationId xmlns:p14="http://schemas.microsoft.com/office/powerpoint/2010/main" val="29772036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6A8689A-8295-433B-A159-E40F141FBBF6}" type="datetimeFigureOut">
              <a:rPr lang="zh-CN" altLang="en-US" smtClean="0"/>
              <a:t>2020/3/13</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5DF88EB-ECBF-4358-9A89-837974A1A90C}" type="slidenum">
              <a:rPr lang="zh-CN" altLang="en-US" smtClean="0"/>
              <a:t>‹#›</a:t>
            </a:fld>
            <a:endParaRPr lang="zh-CN" altLang="en-US"/>
          </a:p>
        </p:txBody>
      </p:sp>
    </p:spTree>
    <p:extLst>
      <p:ext uri="{BB962C8B-B14F-4D97-AF65-F5344CB8AC3E}">
        <p14:creationId xmlns:p14="http://schemas.microsoft.com/office/powerpoint/2010/main" val="33818013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1.xml"/><Relationship Id="rId7" Type="http://schemas.openxmlformats.org/officeDocument/2006/relationships/image" Target="../media/image3.pn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0" y="278"/>
            <a:ext cx="12192000" cy="6857443"/>
          </a:xfrm>
          <a:prstGeom prst="rect">
            <a:avLst/>
          </a:prstGeom>
        </p:spPr>
      </p:pic>
      <p:pic>
        <p:nvPicPr>
          <p:cNvPr id="28" name="BGM">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268200" y="-16787"/>
            <a:ext cx="609600" cy="609600"/>
          </a:xfrm>
          <a:prstGeom prst="rect">
            <a:avLst/>
          </a:prstGeom>
        </p:spPr>
      </p:pic>
      <p:pic>
        <p:nvPicPr>
          <p:cNvPr id="13" name="图片 12" descr="3.png"/>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394159" y="2634584"/>
            <a:ext cx="12168336" cy="13752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左下始"/>
          <p:cNvSpPr/>
          <p:nvPr/>
        </p:nvSpPr>
        <p:spPr>
          <a:xfrm>
            <a:off x="1656989" y="6109734"/>
            <a:ext cx="762361" cy="762361"/>
          </a:xfrm>
          <a:prstGeom prst="ellipse">
            <a:avLst/>
          </a:prstGeom>
          <a:solidFill>
            <a:schemeClr val="accent3">
              <a:lumMod val="20000"/>
              <a:lumOff val="8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ea typeface="微软雅黑" panose="020B0503020204020204" pitchFamily="34" charset="-122"/>
            </a:endParaRPr>
          </a:p>
        </p:txBody>
      </p:sp>
      <p:sp>
        <p:nvSpPr>
          <p:cNvPr id="15" name="左下始2"/>
          <p:cNvSpPr/>
          <p:nvPr/>
        </p:nvSpPr>
        <p:spPr>
          <a:xfrm>
            <a:off x="1670957" y="6170057"/>
            <a:ext cx="648064" cy="648064"/>
          </a:xfrm>
          <a:prstGeom prst="ellipse">
            <a:avLst/>
          </a:prstGeom>
          <a:solidFill>
            <a:schemeClr val="accent3">
              <a:lumMod val="20000"/>
              <a:lumOff val="8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ea typeface="微软雅黑" panose="020B0503020204020204" pitchFamily="34" charset="-122"/>
            </a:endParaRPr>
          </a:p>
        </p:txBody>
      </p:sp>
      <p:sp>
        <p:nvSpPr>
          <p:cNvPr id="16" name="椭圆 15"/>
          <p:cNvSpPr/>
          <p:nvPr/>
        </p:nvSpPr>
        <p:spPr>
          <a:xfrm>
            <a:off x="1624279" y="6284888"/>
            <a:ext cx="512606" cy="512608"/>
          </a:xfrm>
          <a:prstGeom prst="ellipse">
            <a:avLst/>
          </a:prstGeom>
          <a:solidFill>
            <a:schemeClr val="accent3">
              <a:lumMod val="20000"/>
              <a:lumOff val="8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ea typeface="微软雅黑" panose="020B0503020204020204" pitchFamily="34" charset="-122"/>
            </a:endParaRPr>
          </a:p>
        </p:txBody>
      </p:sp>
      <p:sp>
        <p:nvSpPr>
          <p:cNvPr id="17" name="椭圆 16"/>
          <p:cNvSpPr/>
          <p:nvPr/>
        </p:nvSpPr>
        <p:spPr>
          <a:xfrm>
            <a:off x="1648171" y="6353712"/>
            <a:ext cx="380540" cy="399596"/>
          </a:xfrm>
          <a:prstGeom prst="ellipse">
            <a:avLst/>
          </a:prstGeom>
          <a:solidFill>
            <a:schemeClr val="accent3">
              <a:lumMod val="20000"/>
              <a:lumOff val="8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ea typeface="微软雅黑" panose="020B0503020204020204" pitchFamily="34" charset="-122"/>
            </a:endParaRPr>
          </a:p>
        </p:txBody>
      </p:sp>
      <p:sp>
        <p:nvSpPr>
          <p:cNvPr id="18" name="椭圆 17"/>
          <p:cNvSpPr/>
          <p:nvPr/>
        </p:nvSpPr>
        <p:spPr>
          <a:xfrm>
            <a:off x="1639311" y="6439305"/>
            <a:ext cx="273082" cy="286756"/>
          </a:xfrm>
          <a:prstGeom prst="ellipse">
            <a:avLst/>
          </a:prstGeom>
          <a:solidFill>
            <a:schemeClr val="accent3">
              <a:lumMod val="20000"/>
              <a:lumOff val="8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ea typeface="微软雅黑" panose="020B0503020204020204" pitchFamily="34" charset="-122"/>
            </a:endParaRPr>
          </a:p>
        </p:txBody>
      </p:sp>
      <p:sp>
        <p:nvSpPr>
          <p:cNvPr id="29" name="椭圆 28"/>
          <p:cNvSpPr/>
          <p:nvPr/>
        </p:nvSpPr>
        <p:spPr>
          <a:xfrm>
            <a:off x="1504155" y="6513695"/>
            <a:ext cx="209656" cy="220184"/>
          </a:xfrm>
          <a:prstGeom prst="ellipse">
            <a:avLst/>
          </a:prstGeom>
          <a:solidFill>
            <a:schemeClr val="accent3">
              <a:lumMod val="20000"/>
              <a:lumOff val="8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ea typeface="微软雅黑" panose="020B0503020204020204" pitchFamily="34" charset="-122"/>
            </a:endParaRPr>
          </a:p>
        </p:txBody>
      </p:sp>
      <p:sp>
        <p:nvSpPr>
          <p:cNvPr id="30" name="椭圆 29"/>
          <p:cNvSpPr/>
          <p:nvPr/>
        </p:nvSpPr>
        <p:spPr>
          <a:xfrm>
            <a:off x="1415480" y="6543558"/>
            <a:ext cx="186140" cy="195462"/>
          </a:xfrm>
          <a:prstGeom prst="ellipse">
            <a:avLst/>
          </a:prstGeom>
          <a:solidFill>
            <a:schemeClr val="accent3">
              <a:lumMod val="20000"/>
              <a:lumOff val="8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ea typeface="微软雅黑" panose="020B0503020204020204" pitchFamily="34" charset="-122"/>
            </a:endParaRPr>
          </a:p>
        </p:txBody>
      </p:sp>
      <p:sp>
        <p:nvSpPr>
          <p:cNvPr id="31" name="椭圆 30"/>
          <p:cNvSpPr/>
          <p:nvPr/>
        </p:nvSpPr>
        <p:spPr>
          <a:xfrm>
            <a:off x="2280877" y="6750988"/>
            <a:ext cx="206677" cy="209449"/>
          </a:xfrm>
          <a:prstGeom prst="ellipse">
            <a:avLst/>
          </a:prstGeom>
          <a:solidFill>
            <a:schemeClr val="accent3">
              <a:lumMod val="20000"/>
              <a:lumOff val="8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ea typeface="微软雅黑" panose="020B0503020204020204" pitchFamily="34" charset="-122"/>
            </a:endParaRPr>
          </a:p>
        </p:txBody>
      </p:sp>
      <p:sp>
        <p:nvSpPr>
          <p:cNvPr id="32" name="椭圆 31"/>
          <p:cNvSpPr/>
          <p:nvPr/>
        </p:nvSpPr>
        <p:spPr>
          <a:xfrm>
            <a:off x="1455928" y="6676532"/>
            <a:ext cx="121168" cy="132338"/>
          </a:xfrm>
          <a:prstGeom prst="ellipse">
            <a:avLst/>
          </a:prstGeom>
          <a:solidFill>
            <a:schemeClr val="accent3">
              <a:lumMod val="20000"/>
              <a:lumOff val="8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ea typeface="微软雅黑" panose="020B0503020204020204" pitchFamily="34" charset="-122"/>
            </a:endParaRPr>
          </a:p>
        </p:txBody>
      </p:sp>
      <p:sp>
        <p:nvSpPr>
          <p:cNvPr id="33" name="椭圆 32"/>
          <p:cNvSpPr/>
          <p:nvPr/>
        </p:nvSpPr>
        <p:spPr>
          <a:xfrm>
            <a:off x="1854131" y="6843455"/>
            <a:ext cx="174981" cy="183151"/>
          </a:xfrm>
          <a:prstGeom prst="ellipse">
            <a:avLst/>
          </a:prstGeom>
          <a:solidFill>
            <a:schemeClr val="accent3">
              <a:lumMod val="20000"/>
              <a:lumOff val="8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ea typeface="微软雅黑" panose="020B0503020204020204" pitchFamily="34" charset="-122"/>
            </a:endParaRPr>
          </a:p>
        </p:txBody>
      </p:sp>
      <p:sp>
        <p:nvSpPr>
          <p:cNvPr id="34" name="椭圆 33"/>
          <p:cNvSpPr/>
          <p:nvPr/>
        </p:nvSpPr>
        <p:spPr>
          <a:xfrm>
            <a:off x="1570579" y="6313788"/>
            <a:ext cx="99917" cy="104582"/>
          </a:xfrm>
          <a:prstGeom prst="ellipse">
            <a:avLst/>
          </a:prstGeom>
          <a:solidFill>
            <a:schemeClr val="accent3">
              <a:lumMod val="20000"/>
              <a:lumOff val="8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ea typeface="微软雅黑" panose="020B0503020204020204" pitchFamily="34" charset="-122"/>
            </a:endParaRPr>
          </a:p>
        </p:txBody>
      </p:sp>
      <p:sp>
        <p:nvSpPr>
          <p:cNvPr id="35" name="椭圆 34"/>
          <p:cNvSpPr/>
          <p:nvPr/>
        </p:nvSpPr>
        <p:spPr>
          <a:xfrm>
            <a:off x="2188441" y="6811980"/>
            <a:ext cx="169641" cy="177562"/>
          </a:xfrm>
          <a:prstGeom prst="ellipse">
            <a:avLst/>
          </a:prstGeom>
          <a:solidFill>
            <a:schemeClr val="accent3">
              <a:lumMod val="20000"/>
              <a:lumOff val="8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ea typeface="微软雅黑" panose="020B0503020204020204" pitchFamily="34" charset="-122"/>
            </a:endParaRPr>
          </a:p>
        </p:txBody>
      </p:sp>
      <p:sp>
        <p:nvSpPr>
          <p:cNvPr id="36" name="椭圆 35"/>
          <p:cNvSpPr/>
          <p:nvPr/>
        </p:nvSpPr>
        <p:spPr>
          <a:xfrm>
            <a:off x="1559226" y="6430501"/>
            <a:ext cx="105504" cy="110430"/>
          </a:xfrm>
          <a:prstGeom prst="ellipse">
            <a:avLst/>
          </a:prstGeom>
          <a:solidFill>
            <a:schemeClr val="accent3">
              <a:lumMod val="20000"/>
              <a:lumOff val="8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ea typeface="微软雅黑" panose="020B0503020204020204" pitchFamily="34" charset="-122"/>
            </a:endParaRPr>
          </a:p>
        </p:txBody>
      </p:sp>
      <p:sp>
        <p:nvSpPr>
          <p:cNvPr id="37" name="椭圆 36"/>
          <p:cNvSpPr/>
          <p:nvPr/>
        </p:nvSpPr>
        <p:spPr>
          <a:xfrm>
            <a:off x="2101185" y="6846139"/>
            <a:ext cx="172076" cy="180110"/>
          </a:xfrm>
          <a:prstGeom prst="ellipse">
            <a:avLst/>
          </a:prstGeom>
          <a:solidFill>
            <a:schemeClr val="accent3">
              <a:lumMod val="20000"/>
              <a:lumOff val="8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ea typeface="微软雅黑" panose="020B0503020204020204" pitchFamily="34" charset="-122"/>
            </a:endParaRPr>
          </a:p>
        </p:txBody>
      </p:sp>
      <p:sp>
        <p:nvSpPr>
          <p:cNvPr id="38" name="椭圆 37"/>
          <p:cNvSpPr/>
          <p:nvPr/>
        </p:nvSpPr>
        <p:spPr>
          <a:xfrm>
            <a:off x="1589905" y="6736863"/>
            <a:ext cx="120720" cy="126356"/>
          </a:xfrm>
          <a:prstGeom prst="ellipse">
            <a:avLst/>
          </a:prstGeom>
          <a:solidFill>
            <a:schemeClr val="accent3">
              <a:lumMod val="20000"/>
              <a:lumOff val="8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ea typeface="微软雅黑" panose="020B0503020204020204" pitchFamily="34" charset="-122"/>
            </a:endParaRPr>
          </a:p>
        </p:txBody>
      </p:sp>
      <p:sp>
        <p:nvSpPr>
          <p:cNvPr id="39" name="右下始"/>
          <p:cNvSpPr/>
          <p:nvPr/>
        </p:nvSpPr>
        <p:spPr>
          <a:xfrm>
            <a:off x="-749807" y="5724622"/>
            <a:ext cx="711296" cy="711296"/>
          </a:xfrm>
          <a:prstGeom prst="ellipse">
            <a:avLst/>
          </a:prstGeom>
          <a:solidFill>
            <a:srgbClr val="00B0F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ea typeface="微软雅黑" panose="020B0503020204020204" pitchFamily="34" charset="-122"/>
            </a:endParaRPr>
          </a:p>
        </p:txBody>
      </p:sp>
      <p:sp>
        <p:nvSpPr>
          <p:cNvPr id="40" name="右下"/>
          <p:cNvSpPr/>
          <p:nvPr/>
        </p:nvSpPr>
        <p:spPr>
          <a:xfrm>
            <a:off x="-832864" y="5805289"/>
            <a:ext cx="652963" cy="652963"/>
          </a:xfrm>
          <a:prstGeom prst="ellipse">
            <a:avLst/>
          </a:prstGeom>
          <a:solidFill>
            <a:srgbClr val="00B0F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ea typeface="微软雅黑" panose="020B0503020204020204" pitchFamily="34" charset="-122"/>
            </a:endParaRPr>
          </a:p>
        </p:txBody>
      </p:sp>
      <p:sp>
        <p:nvSpPr>
          <p:cNvPr id="41" name="右下"/>
          <p:cNvSpPr/>
          <p:nvPr/>
        </p:nvSpPr>
        <p:spPr>
          <a:xfrm>
            <a:off x="-929887" y="5894306"/>
            <a:ext cx="577664" cy="577664"/>
          </a:xfrm>
          <a:prstGeom prst="ellipse">
            <a:avLst/>
          </a:prstGeom>
          <a:solidFill>
            <a:srgbClr val="00B0F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ea typeface="微软雅黑" panose="020B0503020204020204" pitchFamily="34" charset="-122"/>
            </a:endParaRPr>
          </a:p>
        </p:txBody>
      </p:sp>
      <p:sp>
        <p:nvSpPr>
          <p:cNvPr id="42" name="右下"/>
          <p:cNvSpPr/>
          <p:nvPr/>
        </p:nvSpPr>
        <p:spPr>
          <a:xfrm>
            <a:off x="-990298" y="5956031"/>
            <a:ext cx="487816" cy="487816"/>
          </a:xfrm>
          <a:prstGeom prst="ellipse">
            <a:avLst/>
          </a:prstGeom>
          <a:solidFill>
            <a:srgbClr val="00B0F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ea typeface="微软雅黑" panose="020B0503020204020204" pitchFamily="34" charset="-122"/>
            </a:endParaRPr>
          </a:p>
        </p:txBody>
      </p:sp>
      <p:sp>
        <p:nvSpPr>
          <p:cNvPr id="43" name="右下"/>
          <p:cNvSpPr/>
          <p:nvPr/>
        </p:nvSpPr>
        <p:spPr>
          <a:xfrm>
            <a:off x="-990298" y="6006026"/>
            <a:ext cx="396387" cy="396387"/>
          </a:xfrm>
          <a:prstGeom prst="ellipse">
            <a:avLst/>
          </a:prstGeom>
          <a:solidFill>
            <a:srgbClr val="00B0F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dirty="0">
              <a:ea typeface="微软雅黑" panose="020B0503020204020204" pitchFamily="34" charset="-122"/>
            </a:endParaRPr>
          </a:p>
        </p:txBody>
      </p:sp>
      <p:sp>
        <p:nvSpPr>
          <p:cNvPr id="44" name="右下"/>
          <p:cNvSpPr/>
          <p:nvPr/>
        </p:nvSpPr>
        <p:spPr>
          <a:xfrm>
            <a:off x="-1037382" y="6082704"/>
            <a:ext cx="319708" cy="319708"/>
          </a:xfrm>
          <a:prstGeom prst="ellipse">
            <a:avLst/>
          </a:prstGeom>
          <a:solidFill>
            <a:srgbClr val="00B0F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dirty="0">
              <a:ea typeface="微软雅黑" panose="020B0503020204020204" pitchFamily="34" charset="-122"/>
            </a:endParaRPr>
          </a:p>
        </p:txBody>
      </p:sp>
      <p:sp>
        <p:nvSpPr>
          <p:cNvPr id="45" name="右下"/>
          <p:cNvSpPr/>
          <p:nvPr/>
        </p:nvSpPr>
        <p:spPr>
          <a:xfrm>
            <a:off x="-1061195" y="6149514"/>
            <a:ext cx="236381" cy="236381"/>
          </a:xfrm>
          <a:prstGeom prst="ellipse">
            <a:avLst/>
          </a:prstGeom>
          <a:solidFill>
            <a:srgbClr val="00B0F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dirty="0">
              <a:ea typeface="微软雅黑" panose="020B0503020204020204" pitchFamily="34" charset="-122"/>
            </a:endParaRPr>
          </a:p>
        </p:txBody>
      </p:sp>
      <p:sp>
        <p:nvSpPr>
          <p:cNvPr id="46" name="右下"/>
          <p:cNvSpPr/>
          <p:nvPr/>
        </p:nvSpPr>
        <p:spPr>
          <a:xfrm>
            <a:off x="-1101397" y="6203778"/>
            <a:ext cx="158392" cy="158392"/>
          </a:xfrm>
          <a:prstGeom prst="ellipse">
            <a:avLst/>
          </a:prstGeom>
          <a:solidFill>
            <a:srgbClr val="00B0F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dirty="0">
              <a:ea typeface="微软雅黑" panose="020B0503020204020204" pitchFamily="34" charset="-122"/>
            </a:endParaRPr>
          </a:p>
        </p:txBody>
      </p:sp>
      <p:sp>
        <p:nvSpPr>
          <p:cNvPr id="47" name="右下"/>
          <p:cNvSpPr/>
          <p:nvPr/>
        </p:nvSpPr>
        <p:spPr>
          <a:xfrm>
            <a:off x="-1087464" y="6347794"/>
            <a:ext cx="150639" cy="150639"/>
          </a:xfrm>
          <a:prstGeom prst="ellipse">
            <a:avLst/>
          </a:prstGeom>
          <a:solidFill>
            <a:srgbClr val="00B0F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ea typeface="微软雅黑" panose="020B0503020204020204" pitchFamily="34" charset="-122"/>
            </a:endParaRPr>
          </a:p>
        </p:txBody>
      </p:sp>
      <p:sp>
        <p:nvSpPr>
          <p:cNvPr id="48" name="右下"/>
          <p:cNvSpPr/>
          <p:nvPr/>
        </p:nvSpPr>
        <p:spPr>
          <a:xfrm>
            <a:off x="-1255947" y="6023994"/>
            <a:ext cx="179785" cy="179785"/>
          </a:xfrm>
          <a:prstGeom prst="ellipse">
            <a:avLst/>
          </a:prstGeom>
          <a:solidFill>
            <a:srgbClr val="00B0F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ea typeface="微软雅黑" panose="020B0503020204020204" pitchFamily="34" charset="-122"/>
            </a:endParaRPr>
          </a:p>
        </p:txBody>
      </p:sp>
      <p:sp>
        <p:nvSpPr>
          <p:cNvPr id="49" name="右下"/>
          <p:cNvSpPr/>
          <p:nvPr/>
        </p:nvSpPr>
        <p:spPr>
          <a:xfrm>
            <a:off x="-1436574" y="6316554"/>
            <a:ext cx="119967" cy="119967"/>
          </a:xfrm>
          <a:prstGeom prst="ellipse">
            <a:avLst/>
          </a:prstGeom>
          <a:solidFill>
            <a:srgbClr val="00B0F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ea typeface="微软雅黑" panose="020B0503020204020204" pitchFamily="34" charset="-122"/>
            </a:endParaRPr>
          </a:p>
        </p:txBody>
      </p:sp>
      <p:sp>
        <p:nvSpPr>
          <p:cNvPr id="50" name="右下"/>
          <p:cNvSpPr/>
          <p:nvPr/>
        </p:nvSpPr>
        <p:spPr>
          <a:xfrm>
            <a:off x="-1269352" y="6275786"/>
            <a:ext cx="152720" cy="152720"/>
          </a:xfrm>
          <a:prstGeom prst="ellipse">
            <a:avLst/>
          </a:prstGeom>
          <a:solidFill>
            <a:srgbClr val="00B0F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ea typeface="微软雅黑" panose="020B0503020204020204" pitchFamily="34" charset="-122"/>
            </a:endParaRPr>
          </a:p>
        </p:txBody>
      </p:sp>
      <p:sp>
        <p:nvSpPr>
          <p:cNvPr id="51" name="左上"/>
          <p:cNvSpPr/>
          <p:nvPr/>
        </p:nvSpPr>
        <p:spPr>
          <a:xfrm>
            <a:off x="4155832" y="-821593"/>
            <a:ext cx="470359" cy="470359"/>
          </a:xfrm>
          <a:prstGeom prst="ellipse">
            <a:avLst/>
          </a:prstGeom>
          <a:gradFill>
            <a:gsLst>
              <a:gs pos="0">
                <a:schemeClr val="accent1">
                  <a:tint val="66000"/>
                  <a:satMod val="160000"/>
                  <a:alpha val="0"/>
                </a:schemeClr>
              </a:gs>
              <a:gs pos="50000">
                <a:srgbClr val="C40014">
                  <a:alpha val="18000"/>
                </a:srgbClr>
              </a:gs>
              <a:gs pos="100000">
                <a:srgbClr val="0070C0"/>
              </a:gs>
            </a:gsLst>
            <a:path path="circle">
              <a:fillToRect l="50000" t="50000" r="50000" b="5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dirty="0">
              <a:ea typeface="微软雅黑" panose="020B0503020204020204" pitchFamily="34" charset="-122"/>
            </a:endParaRPr>
          </a:p>
        </p:txBody>
      </p:sp>
      <p:sp>
        <p:nvSpPr>
          <p:cNvPr id="52" name="左上"/>
          <p:cNvSpPr/>
          <p:nvPr/>
        </p:nvSpPr>
        <p:spPr>
          <a:xfrm>
            <a:off x="4120133" y="-821254"/>
            <a:ext cx="409575" cy="409575"/>
          </a:xfrm>
          <a:prstGeom prst="ellipse">
            <a:avLst/>
          </a:prstGeom>
          <a:gradFill>
            <a:gsLst>
              <a:gs pos="0">
                <a:schemeClr val="accent1">
                  <a:tint val="66000"/>
                  <a:satMod val="160000"/>
                  <a:alpha val="0"/>
                </a:schemeClr>
              </a:gs>
              <a:gs pos="50000">
                <a:srgbClr val="C40014">
                  <a:alpha val="18000"/>
                </a:srgbClr>
              </a:gs>
              <a:gs pos="100000">
                <a:srgbClr val="0070C0"/>
              </a:gs>
            </a:gsLst>
            <a:path path="circle">
              <a:fillToRect l="50000" t="50000" r="50000" b="5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dirty="0">
              <a:ea typeface="微软雅黑" panose="020B0503020204020204" pitchFamily="34" charset="-122"/>
            </a:endParaRPr>
          </a:p>
        </p:txBody>
      </p:sp>
      <p:sp>
        <p:nvSpPr>
          <p:cNvPr id="53" name="左上"/>
          <p:cNvSpPr/>
          <p:nvPr/>
        </p:nvSpPr>
        <p:spPr>
          <a:xfrm>
            <a:off x="4109594" y="-800708"/>
            <a:ext cx="313122" cy="313120"/>
          </a:xfrm>
          <a:prstGeom prst="ellipse">
            <a:avLst/>
          </a:prstGeom>
          <a:gradFill>
            <a:gsLst>
              <a:gs pos="0">
                <a:schemeClr val="accent1">
                  <a:tint val="66000"/>
                  <a:satMod val="160000"/>
                  <a:alpha val="0"/>
                </a:schemeClr>
              </a:gs>
              <a:gs pos="50000">
                <a:srgbClr val="C40014">
                  <a:alpha val="18000"/>
                </a:srgbClr>
              </a:gs>
              <a:gs pos="100000">
                <a:srgbClr val="0070C0"/>
              </a:gs>
            </a:gsLst>
            <a:path path="circle">
              <a:fillToRect l="50000" t="50000" r="50000" b="5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dirty="0">
              <a:ea typeface="微软雅黑" panose="020B0503020204020204" pitchFamily="34" charset="-122"/>
            </a:endParaRPr>
          </a:p>
        </p:txBody>
      </p:sp>
      <p:sp>
        <p:nvSpPr>
          <p:cNvPr id="54" name="左上"/>
          <p:cNvSpPr/>
          <p:nvPr/>
        </p:nvSpPr>
        <p:spPr>
          <a:xfrm>
            <a:off x="4122125" y="-827602"/>
            <a:ext cx="236582" cy="236580"/>
          </a:xfrm>
          <a:prstGeom prst="ellipse">
            <a:avLst/>
          </a:prstGeom>
          <a:gradFill>
            <a:gsLst>
              <a:gs pos="0">
                <a:schemeClr val="accent1">
                  <a:tint val="66000"/>
                  <a:satMod val="160000"/>
                  <a:alpha val="0"/>
                </a:schemeClr>
              </a:gs>
              <a:gs pos="50000">
                <a:srgbClr val="C40014">
                  <a:alpha val="18000"/>
                </a:srgbClr>
              </a:gs>
              <a:gs pos="100000">
                <a:srgbClr val="0070C0"/>
              </a:gs>
            </a:gsLst>
            <a:path path="circle">
              <a:fillToRect l="50000" t="50000" r="50000" b="5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dirty="0">
              <a:ea typeface="微软雅黑" panose="020B0503020204020204" pitchFamily="34" charset="-122"/>
            </a:endParaRPr>
          </a:p>
        </p:txBody>
      </p:sp>
      <p:sp>
        <p:nvSpPr>
          <p:cNvPr id="55" name="左上"/>
          <p:cNvSpPr/>
          <p:nvPr/>
        </p:nvSpPr>
        <p:spPr>
          <a:xfrm>
            <a:off x="4106062" y="-829284"/>
            <a:ext cx="198533" cy="198531"/>
          </a:xfrm>
          <a:prstGeom prst="ellipse">
            <a:avLst/>
          </a:prstGeom>
          <a:gradFill>
            <a:gsLst>
              <a:gs pos="0">
                <a:schemeClr val="accent1">
                  <a:tint val="66000"/>
                  <a:satMod val="160000"/>
                  <a:alpha val="0"/>
                </a:schemeClr>
              </a:gs>
              <a:gs pos="50000">
                <a:srgbClr val="C40014">
                  <a:alpha val="18000"/>
                </a:srgbClr>
              </a:gs>
              <a:gs pos="100000">
                <a:srgbClr val="0070C0"/>
              </a:gs>
            </a:gsLst>
            <a:path path="circle">
              <a:fillToRect l="50000" t="50000" r="50000" b="5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dirty="0">
              <a:ea typeface="微软雅黑" panose="020B0503020204020204" pitchFamily="34" charset="-122"/>
            </a:endParaRPr>
          </a:p>
        </p:txBody>
      </p:sp>
      <p:sp>
        <p:nvSpPr>
          <p:cNvPr id="56" name="左上"/>
          <p:cNvSpPr/>
          <p:nvPr/>
        </p:nvSpPr>
        <p:spPr>
          <a:xfrm>
            <a:off x="4094063" y="-842678"/>
            <a:ext cx="161034" cy="161032"/>
          </a:xfrm>
          <a:prstGeom prst="ellipse">
            <a:avLst/>
          </a:prstGeom>
          <a:gradFill>
            <a:gsLst>
              <a:gs pos="0">
                <a:schemeClr val="accent1">
                  <a:tint val="66000"/>
                  <a:satMod val="160000"/>
                  <a:alpha val="0"/>
                </a:schemeClr>
              </a:gs>
              <a:gs pos="50000">
                <a:srgbClr val="C40014">
                  <a:alpha val="18000"/>
                </a:srgbClr>
              </a:gs>
              <a:gs pos="100000">
                <a:srgbClr val="0070C0"/>
              </a:gs>
            </a:gsLst>
            <a:path path="circle">
              <a:fillToRect l="50000" t="50000" r="50000" b="5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dirty="0">
              <a:ea typeface="微软雅黑" panose="020B0503020204020204" pitchFamily="34" charset="-122"/>
            </a:endParaRPr>
          </a:p>
        </p:txBody>
      </p:sp>
      <p:sp>
        <p:nvSpPr>
          <p:cNvPr id="57" name="左上"/>
          <p:cNvSpPr/>
          <p:nvPr/>
        </p:nvSpPr>
        <p:spPr>
          <a:xfrm>
            <a:off x="4079776" y="-843572"/>
            <a:ext cx="123828" cy="123826"/>
          </a:xfrm>
          <a:prstGeom prst="ellipse">
            <a:avLst/>
          </a:prstGeom>
          <a:gradFill>
            <a:gsLst>
              <a:gs pos="0">
                <a:schemeClr val="accent1">
                  <a:tint val="66000"/>
                  <a:satMod val="160000"/>
                  <a:alpha val="0"/>
                </a:schemeClr>
              </a:gs>
              <a:gs pos="50000">
                <a:srgbClr val="C40014">
                  <a:alpha val="18000"/>
                </a:srgbClr>
              </a:gs>
              <a:gs pos="100000">
                <a:srgbClr val="0070C0"/>
              </a:gs>
            </a:gsLst>
            <a:path path="circle">
              <a:fillToRect l="50000" t="50000" r="50000" b="5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dirty="0">
              <a:ea typeface="微软雅黑" panose="020B0503020204020204" pitchFamily="34" charset="-122"/>
            </a:endParaRPr>
          </a:p>
        </p:txBody>
      </p:sp>
      <p:sp>
        <p:nvSpPr>
          <p:cNvPr id="58" name="左上"/>
          <p:cNvSpPr/>
          <p:nvPr/>
        </p:nvSpPr>
        <p:spPr>
          <a:xfrm>
            <a:off x="6960972" y="-781659"/>
            <a:ext cx="409575" cy="409575"/>
          </a:xfrm>
          <a:prstGeom prst="ellipse">
            <a:avLst/>
          </a:prstGeom>
          <a:solidFill>
            <a:schemeClr val="accent3">
              <a:lumMod val="20000"/>
              <a:lumOff val="8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dirty="0">
              <a:ea typeface="微软雅黑" panose="020B0503020204020204" pitchFamily="34" charset="-122"/>
            </a:endParaRPr>
          </a:p>
        </p:txBody>
      </p:sp>
      <p:sp>
        <p:nvSpPr>
          <p:cNvPr id="59" name="左上"/>
          <p:cNvSpPr/>
          <p:nvPr/>
        </p:nvSpPr>
        <p:spPr>
          <a:xfrm>
            <a:off x="7007100" y="-800708"/>
            <a:ext cx="363446" cy="363446"/>
          </a:xfrm>
          <a:prstGeom prst="ellipse">
            <a:avLst/>
          </a:prstGeom>
          <a:solidFill>
            <a:schemeClr val="accent3">
              <a:lumMod val="20000"/>
              <a:lumOff val="8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dirty="0">
              <a:ea typeface="微软雅黑" panose="020B0503020204020204" pitchFamily="34" charset="-122"/>
            </a:endParaRPr>
          </a:p>
        </p:txBody>
      </p:sp>
      <p:sp>
        <p:nvSpPr>
          <p:cNvPr id="60" name="左上"/>
          <p:cNvSpPr/>
          <p:nvPr/>
        </p:nvSpPr>
        <p:spPr>
          <a:xfrm>
            <a:off x="7096630" y="-799692"/>
            <a:ext cx="274192" cy="274192"/>
          </a:xfrm>
          <a:prstGeom prst="ellipse">
            <a:avLst/>
          </a:prstGeom>
          <a:solidFill>
            <a:schemeClr val="accent3">
              <a:lumMod val="20000"/>
              <a:lumOff val="8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dirty="0">
              <a:ea typeface="微软雅黑" panose="020B0503020204020204" pitchFamily="34" charset="-122"/>
            </a:endParaRPr>
          </a:p>
        </p:txBody>
      </p:sp>
      <p:sp>
        <p:nvSpPr>
          <p:cNvPr id="61" name="左上"/>
          <p:cNvSpPr/>
          <p:nvPr/>
        </p:nvSpPr>
        <p:spPr>
          <a:xfrm>
            <a:off x="7134730" y="-821593"/>
            <a:ext cx="274192" cy="274192"/>
          </a:xfrm>
          <a:prstGeom prst="ellipse">
            <a:avLst/>
          </a:prstGeom>
          <a:solidFill>
            <a:schemeClr val="accent3">
              <a:lumMod val="20000"/>
              <a:lumOff val="8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dirty="0">
              <a:ea typeface="微软雅黑" panose="020B0503020204020204" pitchFamily="34" charset="-122"/>
            </a:endParaRPr>
          </a:p>
        </p:txBody>
      </p:sp>
      <p:sp>
        <p:nvSpPr>
          <p:cNvPr id="66" name="左上"/>
          <p:cNvSpPr/>
          <p:nvPr/>
        </p:nvSpPr>
        <p:spPr>
          <a:xfrm>
            <a:off x="7239436" y="-860606"/>
            <a:ext cx="274192" cy="274192"/>
          </a:xfrm>
          <a:prstGeom prst="ellipse">
            <a:avLst/>
          </a:prstGeom>
          <a:solidFill>
            <a:schemeClr val="accent3">
              <a:lumMod val="20000"/>
              <a:lumOff val="8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dirty="0">
              <a:ea typeface="微软雅黑" panose="020B0503020204020204" pitchFamily="34" charset="-122"/>
            </a:endParaRPr>
          </a:p>
        </p:txBody>
      </p:sp>
      <p:sp>
        <p:nvSpPr>
          <p:cNvPr id="67" name="左上"/>
          <p:cNvSpPr/>
          <p:nvPr/>
        </p:nvSpPr>
        <p:spPr>
          <a:xfrm>
            <a:off x="7342232" y="-917830"/>
            <a:ext cx="205760" cy="205760"/>
          </a:xfrm>
          <a:prstGeom prst="ellipse">
            <a:avLst/>
          </a:prstGeom>
          <a:solidFill>
            <a:schemeClr val="accent3">
              <a:lumMod val="20000"/>
              <a:lumOff val="8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dirty="0">
              <a:ea typeface="微软雅黑" panose="020B0503020204020204" pitchFamily="34" charset="-122"/>
            </a:endParaRPr>
          </a:p>
        </p:txBody>
      </p:sp>
      <p:sp>
        <p:nvSpPr>
          <p:cNvPr id="68" name="左上"/>
          <p:cNvSpPr/>
          <p:nvPr/>
        </p:nvSpPr>
        <p:spPr>
          <a:xfrm>
            <a:off x="7418432" y="-971170"/>
            <a:ext cx="152420" cy="152420"/>
          </a:xfrm>
          <a:prstGeom prst="ellipse">
            <a:avLst/>
          </a:prstGeom>
          <a:solidFill>
            <a:schemeClr val="accent3">
              <a:lumMod val="20000"/>
              <a:lumOff val="8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dirty="0">
              <a:ea typeface="微软雅黑" panose="020B0503020204020204" pitchFamily="34" charset="-122"/>
            </a:endParaRPr>
          </a:p>
        </p:txBody>
      </p:sp>
      <p:sp>
        <p:nvSpPr>
          <p:cNvPr id="69" name="中间"/>
          <p:cNvSpPr/>
          <p:nvPr/>
        </p:nvSpPr>
        <p:spPr>
          <a:xfrm>
            <a:off x="5965078" y="2034555"/>
            <a:ext cx="346946" cy="346946"/>
          </a:xfrm>
          <a:prstGeom prst="ellipse">
            <a:avLst/>
          </a:prstGeom>
          <a:solidFill>
            <a:srgbClr val="00B0F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dirty="0">
              <a:ea typeface="微软雅黑" panose="020B0503020204020204" pitchFamily="34" charset="-122"/>
            </a:endParaRPr>
          </a:p>
        </p:txBody>
      </p:sp>
      <p:sp>
        <p:nvSpPr>
          <p:cNvPr id="70" name="左上"/>
          <p:cNvSpPr/>
          <p:nvPr/>
        </p:nvSpPr>
        <p:spPr>
          <a:xfrm>
            <a:off x="5877389" y="2055715"/>
            <a:ext cx="304626" cy="304626"/>
          </a:xfrm>
          <a:prstGeom prst="ellipse">
            <a:avLst/>
          </a:prstGeom>
          <a:solidFill>
            <a:srgbClr val="00B0F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dirty="0">
              <a:ea typeface="微软雅黑" panose="020B0503020204020204" pitchFamily="34" charset="-122"/>
            </a:endParaRPr>
          </a:p>
        </p:txBody>
      </p:sp>
      <p:sp>
        <p:nvSpPr>
          <p:cNvPr id="71" name="左上"/>
          <p:cNvSpPr/>
          <p:nvPr/>
        </p:nvSpPr>
        <p:spPr>
          <a:xfrm>
            <a:off x="5798176" y="2093353"/>
            <a:ext cx="238604" cy="238604"/>
          </a:xfrm>
          <a:prstGeom prst="ellipse">
            <a:avLst/>
          </a:prstGeom>
          <a:solidFill>
            <a:srgbClr val="00B0F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dirty="0">
              <a:ea typeface="微软雅黑" panose="020B0503020204020204" pitchFamily="34" charset="-122"/>
            </a:endParaRPr>
          </a:p>
        </p:txBody>
      </p:sp>
      <p:sp>
        <p:nvSpPr>
          <p:cNvPr id="72" name="左上"/>
          <p:cNvSpPr/>
          <p:nvPr/>
        </p:nvSpPr>
        <p:spPr>
          <a:xfrm>
            <a:off x="5710332" y="2124698"/>
            <a:ext cx="184150" cy="184150"/>
          </a:xfrm>
          <a:prstGeom prst="ellipse">
            <a:avLst/>
          </a:prstGeom>
          <a:solidFill>
            <a:srgbClr val="00B0F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dirty="0">
              <a:ea typeface="微软雅黑" panose="020B0503020204020204" pitchFamily="34" charset="-122"/>
            </a:endParaRPr>
          </a:p>
        </p:txBody>
      </p:sp>
      <p:sp>
        <p:nvSpPr>
          <p:cNvPr id="73" name="左上"/>
          <p:cNvSpPr/>
          <p:nvPr/>
        </p:nvSpPr>
        <p:spPr>
          <a:xfrm>
            <a:off x="5647415" y="2153179"/>
            <a:ext cx="138356" cy="138356"/>
          </a:xfrm>
          <a:prstGeom prst="ellipse">
            <a:avLst/>
          </a:prstGeom>
          <a:solidFill>
            <a:srgbClr val="00B0F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dirty="0">
              <a:ea typeface="微软雅黑" panose="020B0503020204020204" pitchFamily="34" charset="-122"/>
            </a:endParaRPr>
          </a:p>
        </p:txBody>
      </p:sp>
      <p:sp>
        <p:nvSpPr>
          <p:cNvPr id="74" name="左上"/>
          <p:cNvSpPr/>
          <p:nvPr/>
        </p:nvSpPr>
        <p:spPr>
          <a:xfrm>
            <a:off x="5606907" y="2168321"/>
            <a:ext cx="96904" cy="96904"/>
          </a:xfrm>
          <a:prstGeom prst="ellipse">
            <a:avLst/>
          </a:prstGeom>
          <a:solidFill>
            <a:srgbClr val="00B0F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dirty="0">
              <a:ea typeface="微软雅黑" panose="020B0503020204020204" pitchFamily="34" charset="-122"/>
            </a:endParaRPr>
          </a:p>
        </p:txBody>
      </p:sp>
      <p:sp>
        <p:nvSpPr>
          <p:cNvPr id="75" name="中间"/>
          <p:cNvSpPr/>
          <p:nvPr/>
        </p:nvSpPr>
        <p:spPr>
          <a:xfrm>
            <a:off x="5475536" y="2025030"/>
            <a:ext cx="346946" cy="346946"/>
          </a:xfrm>
          <a:prstGeom prst="ellipse">
            <a:avLst/>
          </a:prstGeom>
          <a:solidFill>
            <a:srgbClr val="00B0F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dirty="0">
              <a:ea typeface="微软雅黑" panose="020B0503020204020204" pitchFamily="34" charset="-122"/>
            </a:endParaRPr>
          </a:p>
        </p:txBody>
      </p:sp>
      <p:sp>
        <p:nvSpPr>
          <p:cNvPr id="76" name="左上"/>
          <p:cNvSpPr/>
          <p:nvPr/>
        </p:nvSpPr>
        <p:spPr>
          <a:xfrm>
            <a:off x="5608571" y="2055715"/>
            <a:ext cx="304626" cy="304626"/>
          </a:xfrm>
          <a:prstGeom prst="ellipse">
            <a:avLst/>
          </a:prstGeom>
          <a:solidFill>
            <a:srgbClr val="00B0F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dirty="0">
              <a:ea typeface="微软雅黑" panose="020B0503020204020204" pitchFamily="34" charset="-122"/>
            </a:endParaRPr>
          </a:p>
        </p:txBody>
      </p:sp>
      <p:sp>
        <p:nvSpPr>
          <p:cNvPr id="77" name="左上"/>
          <p:cNvSpPr/>
          <p:nvPr/>
        </p:nvSpPr>
        <p:spPr>
          <a:xfrm>
            <a:off x="5759988" y="2093141"/>
            <a:ext cx="238604" cy="238604"/>
          </a:xfrm>
          <a:prstGeom prst="ellipse">
            <a:avLst/>
          </a:prstGeom>
          <a:solidFill>
            <a:srgbClr val="00B0F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dirty="0">
              <a:ea typeface="微软雅黑" panose="020B0503020204020204" pitchFamily="34" charset="-122"/>
            </a:endParaRPr>
          </a:p>
        </p:txBody>
      </p:sp>
      <p:sp>
        <p:nvSpPr>
          <p:cNvPr id="78" name="左上"/>
          <p:cNvSpPr/>
          <p:nvPr/>
        </p:nvSpPr>
        <p:spPr>
          <a:xfrm>
            <a:off x="5859909" y="2134916"/>
            <a:ext cx="184150" cy="184150"/>
          </a:xfrm>
          <a:prstGeom prst="ellipse">
            <a:avLst/>
          </a:prstGeom>
          <a:solidFill>
            <a:srgbClr val="00B0F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dirty="0">
              <a:ea typeface="微软雅黑" panose="020B0503020204020204" pitchFamily="34" charset="-122"/>
            </a:endParaRPr>
          </a:p>
        </p:txBody>
      </p:sp>
      <p:sp>
        <p:nvSpPr>
          <p:cNvPr id="79" name="左上"/>
          <p:cNvSpPr/>
          <p:nvPr/>
        </p:nvSpPr>
        <p:spPr>
          <a:xfrm>
            <a:off x="5974881" y="2157813"/>
            <a:ext cx="138356" cy="138356"/>
          </a:xfrm>
          <a:prstGeom prst="ellipse">
            <a:avLst/>
          </a:prstGeom>
          <a:solidFill>
            <a:srgbClr val="00B0F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dirty="0">
              <a:ea typeface="微软雅黑" panose="020B0503020204020204" pitchFamily="34" charset="-122"/>
            </a:endParaRPr>
          </a:p>
        </p:txBody>
      </p:sp>
      <p:sp>
        <p:nvSpPr>
          <p:cNvPr id="80" name="左上"/>
          <p:cNvSpPr/>
          <p:nvPr/>
        </p:nvSpPr>
        <p:spPr>
          <a:xfrm>
            <a:off x="6064785" y="2186446"/>
            <a:ext cx="96904" cy="96904"/>
          </a:xfrm>
          <a:prstGeom prst="ellipse">
            <a:avLst/>
          </a:prstGeom>
          <a:solidFill>
            <a:srgbClr val="00B0F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dirty="0">
              <a:ea typeface="微软雅黑" panose="020B0503020204020204" pitchFamily="34" charset="-122"/>
            </a:endParaRPr>
          </a:p>
        </p:txBody>
      </p:sp>
      <p:pic>
        <p:nvPicPr>
          <p:cNvPr id="81" name="Picture 20" descr="C:\Documents and Settings\Administrator\桌面\]-02.png"/>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rot="19542994">
            <a:off x="3305748" y="2662844"/>
            <a:ext cx="1576630" cy="1576630"/>
          </a:xfrm>
          <a:prstGeom prst="rect">
            <a:avLst/>
          </a:prstGeom>
          <a:noFill/>
          <a:extLst>
            <a:ext uri="{909E8E84-426E-40DD-AFC4-6F175D3DCCD1}">
              <a14:hiddenFill xmlns:a14="http://schemas.microsoft.com/office/drawing/2010/main">
                <a:solidFill>
                  <a:srgbClr val="FFFFFF"/>
                </a:solidFill>
              </a14:hiddenFill>
            </a:ext>
          </a:extLst>
        </p:spPr>
      </p:pic>
      <p:sp>
        <p:nvSpPr>
          <p:cNvPr id="83" name="矩形 82"/>
          <p:cNvSpPr/>
          <p:nvPr/>
        </p:nvSpPr>
        <p:spPr>
          <a:xfrm>
            <a:off x="5044234" y="4341066"/>
            <a:ext cx="6047493" cy="584775"/>
          </a:xfrm>
          <a:prstGeom prst="rect">
            <a:avLst/>
          </a:prstGeom>
        </p:spPr>
        <p:txBody>
          <a:bodyPr wrap="square">
            <a:spAutoFit/>
          </a:bodyPr>
          <a:lstStyle/>
          <a:p>
            <a:r>
              <a:rPr lang="en-US" altLang="zh-CN" sz="3200" b="1" i="1" dirty="0"/>
              <a:t>IBM Data Science Capstone Project</a:t>
            </a:r>
            <a:endParaRPr lang="zh-CN" altLang="zh-CN" sz="3200" b="1" dirty="0"/>
          </a:p>
        </p:txBody>
      </p:sp>
      <p:sp>
        <p:nvSpPr>
          <p:cNvPr id="86" name="矩形 85"/>
          <p:cNvSpPr/>
          <p:nvPr/>
        </p:nvSpPr>
        <p:spPr>
          <a:xfrm>
            <a:off x="11391900" y="-351234"/>
            <a:ext cx="45719" cy="14168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panose="020B0503020204020204" pitchFamily="34" charset="-122"/>
            </a:endParaRPr>
          </a:p>
        </p:txBody>
      </p:sp>
      <p:sp>
        <p:nvSpPr>
          <p:cNvPr id="87" name="文本框 86"/>
          <p:cNvSpPr txBox="1"/>
          <p:nvPr/>
        </p:nvSpPr>
        <p:spPr>
          <a:xfrm>
            <a:off x="1912393" y="1784856"/>
            <a:ext cx="8659276" cy="769441"/>
          </a:xfrm>
          <a:prstGeom prst="rect">
            <a:avLst/>
          </a:prstGeom>
          <a:noFill/>
        </p:spPr>
        <p:txBody>
          <a:bodyPr wrap="square" rtlCol="0">
            <a:spAutoFit/>
          </a:bodyPr>
          <a:lstStyle/>
          <a:p>
            <a:r>
              <a:rPr lang="en-US" altLang="zh-CN" sz="4400" b="1" dirty="0"/>
              <a:t>Programmable toy store in Toronto</a:t>
            </a:r>
            <a:endParaRPr lang="zh-CN" altLang="zh-CN" sz="4400" b="1" dirty="0"/>
          </a:p>
        </p:txBody>
      </p:sp>
      <p:grpSp>
        <p:nvGrpSpPr>
          <p:cNvPr id="90" name="组合 89"/>
          <p:cNvGrpSpPr/>
          <p:nvPr/>
        </p:nvGrpSpPr>
        <p:grpSpPr>
          <a:xfrm>
            <a:off x="3543902" y="3987146"/>
            <a:ext cx="4842351" cy="267784"/>
            <a:chOff x="3674825" y="4038512"/>
            <a:chExt cx="4842351" cy="267784"/>
          </a:xfrm>
        </p:grpSpPr>
        <p:sp>
          <p:nvSpPr>
            <p:cNvPr id="91" name="任意多边形 90"/>
            <p:cNvSpPr/>
            <p:nvPr/>
          </p:nvSpPr>
          <p:spPr>
            <a:xfrm>
              <a:off x="6026598" y="4038512"/>
              <a:ext cx="138804" cy="267784"/>
            </a:xfrm>
            <a:custGeom>
              <a:avLst/>
              <a:gdLst>
                <a:gd name="connsiteX0" fmla="*/ 69402 w 138804"/>
                <a:gd name="connsiteY0" fmla="*/ 0 h 267784"/>
                <a:gd name="connsiteX1" fmla="*/ 138804 w 138804"/>
                <a:gd name="connsiteY1" fmla="*/ 78286 h 267784"/>
                <a:gd name="connsiteX2" fmla="*/ 69402 w 138804"/>
                <a:gd name="connsiteY2" fmla="*/ 267784 h 267784"/>
                <a:gd name="connsiteX3" fmla="*/ 0 w 138804"/>
                <a:gd name="connsiteY3" fmla="*/ 78286 h 267784"/>
              </a:gdLst>
              <a:ahLst/>
              <a:cxnLst>
                <a:cxn ang="0">
                  <a:pos x="connsiteX0" y="connsiteY0"/>
                </a:cxn>
                <a:cxn ang="0">
                  <a:pos x="connsiteX1" y="connsiteY1"/>
                </a:cxn>
                <a:cxn ang="0">
                  <a:pos x="connsiteX2" y="connsiteY2"/>
                </a:cxn>
                <a:cxn ang="0">
                  <a:pos x="connsiteX3" y="connsiteY3"/>
                </a:cxn>
              </a:cxnLst>
              <a:rect l="l" t="t" r="r" b="b"/>
              <a:pathLst>
                <a:path w="138804" h="267784">
                  <a:moveTo>
                    <a:pt x="69402" y="0"/>
                  </a:moveTo>
                  <a:lnTo>
                    <a:pt x="138804" y="78286"/>
                  </a:lnTo>
                  <a:lnTo>
                    <a:pt x="69402" y="267784"/>
                  </a:lnTo>
                  <a:lnTo>
                    <a:pt x="0" y="78286"/>
                  </a:lnTo>
                  <a:close/>
                </a:path>
              </a:pathLst>
            </a:cu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cs typeface="+mn-ea"/>
                <a:sym typeface="+mn-lt"/>
              </a:endParaRPr>
            </a:p>
          </p:txBody>
        </p:sp>
        <p:grpSp>
          <p:nvGrpSpPr>
            <p:cNvPr id="92" name="组合 91"/>
            <p:cNvGrpSpPr/>
            <p:nvPr/>
          </p:nvGrpSpPr>
          <p:grpSpPr>
            <a:xfrm flipV="1">
              <a:off x="3674825" y="4074839"/>
              <a:ext cx="4842351" cy="45719"/>
              <a:chOff x="3394710" y="4250530"/>
              <a:chExt cx="5392103" cy="0"/>
            </a:xfrm>
          </p:grpSpPr>
          <p:cxnSp>
            <p:nvCxnSpPr>
              <p:cNvPr id="93" name="直接连接符 92"/>
              <p:cNvCxnSpPr/>
              <p:nvPr/>
            </p:nvCxnSpPr>
            <p:spPr>
              <a:xfrm>
                <a:off x="6267450" y="4250530"/>
                <a:ext cx="2519363"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4" name="直接连接符 93"/>
              <p:cNvCxnSpPr/>
              <p:nvPr/>
            </p:nvCxnSpPr>
            <p:spPr>
              <a:xfrm>
                <a:off x="3394710" y="4250530"/>
                <a:ext cx="2519363"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grpSp>
      <p:sp>
        <p:nvSpPr>
          <p:cNvPr id="2" name="文本框 1"/>
          <p:cNvSpPr txBox="1"/>
          <p:nvPr/>
        </p:nvSpPr>
        <p:spPr>
          <a:xfrm>
            <a:off x="9178575" y="5543992"/>
            <a:ext cx="1913152" cy="369332"/>
          </a:xfrm>
          <a:prstGeom prst="rect">
            <a:avLst/>
          </a:prstGeom>
          <a:noFill/>
        </p:spPr>
        <p:txBody>
          <a:bodyPr wrap="none" rtlCol="0">
            <a:spAutoFit/>
          </a:bodyPr>
          <a:lstStyle/>
          <a:p>
            <a:r>
              <a:rPr lang="en-US" altLang="zh-CN" dirty="0"/>
              <a:t>By Jonathan Wang</a:t>
            </a:r>
            <a:endParaRPr lang="zh-CN" altLang="zh-CN" dirty="0"/>
          </a:p>
        </p:txBody>
      </p:sp>
    </p:spTree>
    <p:extLst>
      <p:ext uri="{BB962C8B-B14F-4D97-AF65-F5344CB8AC3E}">
        <p14:creationId xmlns:p14="http://schemas.microsoft.com/office/powerpoint/2010/main" val="3664243441"/>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8"/>
                                        </p:tgtEl>
                                      </p:cBhvr>
                                    </p:cmd>
                                  </p:childTnLst>
                                </p:cTn>
                              </p:par>
                              <p:par>
                                <p:cTn id="7" presetID="0" presetClass="path" presetSubtype="0" accel="26000" decel="13000" fill="hold" grpId="0" nodeType="withEffect">
                                  <p:stCondLst>
                                    <p:cond delay="0"/>
                                  </p:stCondLst>
                                  <p:childTnLst>
                                    <p:animMotion origin="layout" path="M 2.5E-6 2.22222E-6 C 0.07982 -0.03519 0.50065 -0.14306 0.51458 -0.22547 C 0.52851 -0.30787 0.50872 -0.35185 0.44479 -0.37014 C 0.38112 -0.38843 0.21159 -0.37778 0.16107 -0.40417 C 0.11002 -0.43102 0.10612 -0.44514 0.10482 -0.49097 C 0.10312 -0.53704 0.14205 -0.57107 0.18789 -0.5831 C 0.23398 -0.59468 0.40677 -0.6007 0.447 -0.59884 " pathEditMode="relative" rAng="0" ptsTypes="AAAAAAA">
                                      <p:cBhvr>
                                        <p:cTn id="8" dur="2000" fill="hold"/>
                                        <p:tgtEl>
                                          <p:spTgt spid="14"/>
                                        </p:tgtEl>
                                        <p:attrNameLst>
                                          <p:attrName>ppt_x</p:attrName>
                                          <p:attrName>ppt_y</p:attrName>
                                        </p:attrNameLst>
                                      </p:cBhvr>
                                      <p:rCtr x="25938" y="-29977"/>
                                    </p:animMotion>
                                  </p:childTnLst>
                                </p:cTn>
                              </p:par>
                              <p:par>
                                <p:cTn id="9" presetID="0" presetClass="path" presetSubtype="0" accel="26000" decel="13000" fill="hold" grpId="0" nodeType="withEffect">
                                  <p:stCondLst>
                                    <p:cond delay="30"/>
                                  </p:stCondLst>
                                  <p:childTnLst>
                                    <p:animMotion origin="layout" path="M -1.875E-6 -7.40741E-7 C 0.07982 -0.03518 0.50065 -0.14305 0.51459 -0.22546 C 0.52852 -0.30787 0.50873 -0.35185 0.44479 -0.37014 C 0.38112 -0.38843 0.21159 -0.37778 0.16107 -0.40417 C 0.11003 -0.43102 0.10612 -0.44514 0.10482 -0.49097 C 0.10313 -0.53704 0.14206 -0.57106 0.18789 -0.5831 C 0.23399 -0.59468 0.40677 -0.60069 0.44701 -0.59884 " pathEditMode="relative" rAng="0" ptsTypes="AAAAAAA">
                                      <p:cBhvr>
                                        <p:cTn id="10" dur="2000" fill="hold"/>
                                        <p:tgtEl>
                                          <p:spTgt spid="15"/>
                                        </p:tgtEl>
                                        <p:attrNameLst>
                                          <p:attrName>ppt_x</p:attrName>
                                          <p:attrName>ppt_y</p:attrName>
                                        </p:attrNameLst>
                                      </p:cBhvr>
                                      <p:rCtr x="25938" y="-29977"/>
                                    </p:animMotion>
                                  </p:childTnLst>
                                </p:cTn>
                              </p:par>
                              <p:par>
                                <p:cTn id="11" presetID="0" presetClass="path" presetSubtype="0" accel="26000" decel="13000" fill="hold" grpId="0" nodeType="withEffect">
                                  <p:stCondLst>
                                    <p:cond delay="50"/>
                                  </p:stCondLst>
                                  <p:childTnLst>
                                    <p:animMotion origin="layout" path="M 3.33333E-6 -3.7037E-6 C 0.07981 -0.03518 0.51458 -0.13356 0.53854 -0.22222 C 0.56237 -0.31134 0.54257 -0.34236 0.51211 -0.36851 C 0.46263 -0.39745 0.20104 -0.38889 0.16914 -0.4 C 0.13711 -0.41111 0.10976 -0.44861 0.10794 -0.49444 C 0.10664 -0.54074 0.12252 -0.54907 0.16211 -0.57963 C 0.20189 -0.61018 0.41992 -0.61111 0.46041 -0.60926 " pathEditMode="relative" rAng="0" ptsTypes="AAAAAAA">
                                      <p:cBhvr>
                                        <p:cTn id="12" dur="2000" fill="hold"/>
                                        <p:tgtEl>
                                          <p:spTgt spid="16"/>
                                        </p:tgtEl>
                                        <p:attrNameLst>
                                          <p:attrName>ppt_x</p:attrName>
                                          <p:attrName>ppt_y</p:attrName>
                                        </p:attrNameLst>
                                      </p:cBhvr>
                                      <p:rCtr x="27448" y="-30509"/>
                                    </p:animMotion>
                                  </p:childTnLst>
                                </p:cTn>
                              </p:par>
                              <p:par>
                                <p:cTn id="13" presetID="0" presetClass="path" presetSubtype="0" accel="26000" decel="13000" fill="hold" grpId="0" nodeType="withEffect">
                                  <p:stCondLst>
                                    <p:cond delay="130"/>
                                  </p:stCondLst>
                                  <p:childTnLst>
                                    <p:animMotion origin="layout" path="M -1.25E-6 4.44444E-6 C 0.07878 -0.03519 0.54258 -0.16297 0.56628 -0.25186 C 0.58998 -0.34075 0.54987 -0.36482 0.5194 -0.39098 C 0.47031 -0.41991 0.22344 -0.37292 0.17279 -0.39931 C 0.12149 -0.42616 0.11055 -0.45348 0.10925 -0.49931 C 0.10768 -0.54537 0.12096 -0.54792 0.15612 -0.58125 C 0.1905 -0.61459 0.42513 -0.6169 0.46563 -0.61505 " pathEditMode="relative" rAng="0" ptsTypes="AAAAAAA">
                                      <p:cBhvr>
                                        <p:cTn id="14" dur="1920" fill="hold"/>
                                        <p:tgtEl>
                                          <p:spTgt spid="17"/>
                                        </p:tgtEl>
                                        <p:attrNameLst>
                                          <p:attrName>ppt_x</p:attrName>
                                          <p:attrName>ppt_y</p:attrName>
                                        </p:attrNameLst>
                                      </p:cBhvr>
                                      <p:rCtr x="28672" y="-30787"/>
                                    </p:animMotion>
                                  </p:childTnLst>
                                </p:cTn>
                              </p:par>
                              <p:par>
                                <p:cTn id="15" presetID="0" presetClass="path" presetSubtype="0" accel="26000" decel="13000" fill="hold" grpId="0" nodeType="withEffect">
                                  <p:stCondLst>
                                    <p:cond delay="150"/>
                                  </p:stCondLst>
                                  <p:childTnLst>
                                    <p:animMotion origin="layout" path="M -3.125E-6 -2.22222E-6 C 0.07878 -0.03518 0.51888 -0.14097 0.55729 -0.22639 C 0.59571 -0.31296 0.58282 -0.35856 0.53373 -0.3875 C 0.48438 -0.41643 0.24727 -0.37245 0.18229 -0.40046 C 0.11706 -0.42847 0.0767 -0.53472 0.17253 -0.5875 C 0.26823 -0.64028 0.44961 -0.61898 0.49063 -0.61713 " pathEditMode="relative" rAng="0" ptsTypes="AAAAAA">
                                      <p:cBhvr>
                                        <p:cTn id="16" dur="1950" fill="hold"/>
                                        <p:tgtEl>
                                          <p:spTgt spid="18"/>
                                        </p:tgtEl>
                                        <p:attrNameLst>
                                          <p:attrName>ppt_x</p:attrName>
                                          <p:attrName>ppt_y</p:attrName>
                                        </p:attrNameLst>
                                      </p:cBhvr>
                                      <p:rCtr x="28984" y="-31157"/>
                                    </p:animMotion>
                                  </p:childTnLst>
                                </p:cTn>
                              </p:par>
                              <p:par>
                                <p:cTn id="17" presetID="0" presetClass="path" presetSubtype="0" accel="26000" decel="13000" fill="hold" grpId="0" nodeType="withEffect">
                                  <p:stCondLst>
                                    <p:cond delay="170"/>
                                  </p:stCondLst>
                                  <p:childTnLst>
                                    <p:animMotion origin="layout" path="M -1.04167E-6 -7.40741E-7 C 0.07878 -0.03518 0.54167 -0.14074 0.58008 -0.22731 C 0.61823 -0.31458 0.5974 -0.38171 0.54805 -0.41065 C 0.49857 -0.43958 0.30951 -0.3787 0.23659 -0.39676 C 0.16367 -0.41481 0.12852 -0.46343 0.12513 -0.50093 C 0.12227 -0.53866 0.12565 -0.56065 0.16055 -0.59398 C 0.19518 -0.62731 0.46263 -0.63287 0.50365 -0.63102 " pathEditMode="relative" rAng="0" ptsTypes="AAAAAAA">
                                      <p:cBhvr>
                                        <p:cTn id="18" dur="2000" fill="hold"/>
                                        <p:tgtEl>
                                          <p:spTgt spid="29"/>
                                        </p:tgtEl>
                                        <p:attrNameLst>
                                          <p:attrName>ppt_x</p:attrName>
                                          <p:attrName>ppt_y</p:attrName>
                                        </p:attrNameLst>
                                      </p:cBhvr>
                                      <p:rCtr x="29987" y="-31574"/>
                                    </p:animMotion>
                                  </p:childTnLst>
                                </p:cTn>
                              </p:par>
                              <p:par>
                                <p:cTn id="19" presetID="0" presetClass="path" presetSubtype="0" accel="26000" decel="13000" fill="hold" grpId="0" nodeType="withEffect">
                                  <p:stCondLst>
                                    <p:cond delay="200"/>
                                  </p:stCondLst>
                                  <p:childTnLst>
                                    <p:animMotion origin="layout" path="M 2.08333E-6 2.96296E-6 C 0.07877 -0.03519 0.4901 -0.13056 0.54336 -0.18264 C 0.59648 -0.23473 0.59739 -0.3831 0.54804 -0.41204 C 0.49883 -0.44098 0.30976 -0.37778 0.23685 -0.39584 C 0.16393 -0.41389 0.12031 -0.46065 0.11719 -0.49815 C 0.11406 -0.53565 0.11914 -0.56898 0.15403 -0.60232 C 0.18854 -0.63542 0.45846 -0.63727 0.49948 -0.63542 " pathEditMode="relative" rAng="0" ptsTypes="AAAAAAA">
                                      <p:cBhvr>
                                        <p:cTn id="20" dur="2000" fill="hold"/>
                                        <p:tgtEl>
                                          <p:spTgt spid="30"/>
                                        </p:tgtEl>
                                        <p:attrNameLst>
                                          <p:attrName>ppt_x</p:attrName>
                                          <p:attrName>ppt_y</p:attrName>
                                        </p:attrNameLst>
                                      </p:cBhvr>
                                      <p:rCtr x="29206" y="-31806"/>
                                    </p:animMotion>
                                  </p:childTnLst>
                                </p:cTn>
                              </p:par>
                              <p:par>
                                <p:cTn id="21" presetID="0" presetClass="path" presetSubtype="0" accel="26000" decel="45000" fill="hold" grpId="0" nodeType="withEffect">
                                  <p:stCondLst>
                                    <p:cond delay="500"/>
                                  </p:stCondLst>
                                  <p:childTnLst>
                                    <p:animMotion origin="layout" path="M -2.91667E-6 1.48148E-6 C 0.07878 -0.03519 0.44831 -0.11505 0.51003 -0.16574 C 0.57201 -0.21644 0.57188 -0.29722 0.53295 -0.36019 C 0.49414 -0.42315 0.30964 -0.37778 0.23659 -0.39583 C 0.16367 -0.41389 0.12813 -0.4625 0.12539 -0.49977 C 0.12227 -0.53727 0.11914 -0.56875 0.15404 -0.60208 C 0.18854 -0.63542 0.38282 -0.63866 0.42357 -0.63681 " pathEditMode="relative" rAng="0" ptsTypes="AAAAAAA">
                                      <p:cBhvr>
                                        <p:cTn id="22" dur="2000" fill="hold"/>
                                        <p:tgtEl>
                                          <p:spTgt spid="31"/>
                                        </p:tgtEl>
                                        <p:attrNameLst>
                                          <p:attrName>ppt_x</p:attrName>
                                          <p:attrName>ppt_y</p:attrName>
                                        </p:attrNameLst>
                                      </p:cBhvr>
                                      <p:rCtr x="27982" y="-31875"/>
                                    </p:animMotion>
                                  </p:childTnLst>
                                </p:cTn>
                              </p:par>
                              <p:par>
                                <p:cTn id="23" presetID="0" presetClass="path" presetSubtype="0" accel="26000" decel="45000" fill="hold" grpId="0" nodeType="withEffect">
                                  <p:stCondLst>
                                    <p:cond delay="300"/>
                                  </p:stCondLst>
                                  <p:childTnLst>
                                    <p:animMotion origin="layout" path="M 1.04167E-6 -1.85185E-6 C 0.07878 -0.03518 0.55351 -0.14004 0.60716 -0.19213 C 0.66029 -0.24421 0.65299 -0.30879 0.61341 -0.38379 C 0.57383 -0.45879 0.30976 -0.37824 0.23659 -0.39629 C 0.16367 -0.41435 0.12812 -0.46296 0.12539 -0.50046 C 0.122 -0.53796 0.11914 -0.56944 0.15404 -0.60278 C 0.18854 -0.63611 0.46966 -0.63958 0.51042 -0.63773 " pathEditMode="relative" rAng="0" ptsTypes="AAAAAAA">
                                      <p:cBhvr>
                                        <p:cTn id="24" dur="2000" fill="hold"/>
                                        <p:tgtEl>
                                          <p:spTgt spid="32"/>
                                        </p:tgtEl>
                                        <p:attrNameLst>
                                          <p:attrName>ppt_x</p:attrName>
                                          <p:attrName>ppt_y</p:attrName>
                                        </p:attrNameLst>
                                      </p:cBhvr>
                                      <p:rCtr x="32253" y="-31921"/>
                                    </p:animMotion>
                                  </p:childTnLst>
                                </p:cTn>
                              </p:par>
                              <p:par>
                                <p:cTn id="25" presetID="0" presetClass="path" presetSubtype="0" accel="26000" decel="45000" fill="hold" grpId="0" nodeType="withEffect">
                                  <p:stCondLst>
                                    <p:cond delay="300"/>
                                  </p:stCondLst>
                                  <p:childTnLst>
                                    <p:animMotion origin="layout" path="M -4.79167E-6 -1.11111E-6 C 0.07878 -0.03518 0.51081 -0.08634 0.56472 -0.13842 C 0.61758 -0.19051 0.65665 -0.23009 0.61472 -0.35787 C 0.57305 -0.48565 0.30925 -0.37778 0.23646 -0.39583 C 0.16368 -0.41389 0.12761 -0.4625 0.12514 -0.49977 C 0.12201 -0.53727 0.11915 -0.56875 0.15404 -0.60208 C 0.18816 -0.63542 0.41862 -0.6456 0.45938 -0.64375 " pathEditMode="relative" rAng="0" ptsTypes="AAAAAAA">
                                      <p:cBhvr>
                                        <p:cTn id="26" dur="2000" fill="hold"/>
                                        <p:tgtEl>
                                          <p:spTgt spid="33"/>
                                        </p:tgtEl>
                                        <p:attrNameLst>
                                          <p:attrName>ppt_x</p:attrName>
                                          <p:attrName>ppt_y</p:attrName>
                                        </p:attrNameLst>
                                      </p:cBhvr>
                                      <p:rCtr x="31615" y="-32199"/>
                                    </p:animMotion>
                                  </p:childTnLst>
                                </p:cTn>
                              </p:par>
                              <p:par>
                                <p:cTn id="27" presetID="0" presetClass="path" presetSubtype="0" accel="26000" decel="45000" fill="hold" grpId="0" nodeType="withEffect">
                                  <p:stCondLst>
                                    <p:cond delay="300"/>
                                  </p:stCondLst>
                                  <p:childTnLst>
                                    <p:animMotion origin="layout" path="M -2.5E-6 -7.40741E-7 C 0.07878 -0.03518 0.52123 -0.0787 0.575 -0.13055 C 0.62813 -0.18264 0.63164 -0.21204 0.6 -0.28611 C 0.56823 -0.35995 0.2625 -0.30023 0.18959 -0.31805 C 0.11667 -0.33611 0.09388 -0.39491 0.09102 -0.43241 C 0.08815 -0.46991 0.10209 -0.50417 0.13841 -0.56343 C 0.17539 -0.62268 0.45378 -0.6169 0.4944 -0.61505 " pathEditMode="relative" rAng="0" ptsTypes="AAAAAAA">
                                      <p:cBhvr>
                                        <p:cTn id="28" dur="2000" fill="hold"/>
                                        <p:tgtEl>
                                          <p:spTgt spid="34"/>
                                        </p:tgtEl>
                                        <p:attrNameLst>
                                          <p:attrName>ppt_x</p:attrName>
                                          <p:attrName>ppt_y</p:attrName>
                                        </p:attrNameLst>
                                      </p:cBhvr>
                                      <p:rCtr x="31003" y="-30810"/>
                                    </p:animMotion>
                                  </p:childTnLst>
                                </p:cTn>
                              </p:par>
                              <p:par>
                                <p:cTn id="29" presetID="0" presetClass="path" presetSubtype="0" accel="26000" decel="45000" fill="hold" grpId="0" nodeType="withEffect">
                                  <p:stCondLst>
                                    <p:cond delay="400"/>
                                  </p:stCondLst>
                                  <p:childTnLst>
                                    <p:animMotion origin="layout" path="M 1.66667E-6 0 C 0.07877 -0.03519 0.42851 -0.07801 0.48893 -0.09745 C 0.54935 -0.1169 0.70143 -0.2419 0.6306 -0.38079 C 0.55976 -0.51968 0.31406 -0.4044 0.24101 -0.42245 C 0.1681 -0.44051 0.10833 -0.47106 0.1056 -0.50856 C 0.10247 -0.54606 0.10403 -0.58356 0.13893 -0.6169 C 0.17344 -0.65046 0.35208 -0.63287 0.39284 -0.63102 " pathEditMode="relative" rAng="0" ptsTypes="AAAAAAA">
                                      <p:cBhvr>
                                        <p:cTn id="30" dur="2000" fill="hold"/>
                                        <p:tgtEl>
                                          <p:spTgt spid="35"/>
                                        </p:tgtEl>
                                        <p:attrNameLst>
                                          <p:attrName>ppt_x</p:attrName>
                                          <p:attrName>ppt_y</p:attrName>
                                        </p:attrNameLst>
                                      </p:cBhvr>
                                      <p:rCtr x="32448" y="-31875"/>
                                    </p:animMotion>
                                  </p:childTnLst>
                                </p:cTn>
                              </p:par>
                              <p:par>
                                <p:cTn id="31" presetID="0" presetClass="path" presetSubtype="0" accel="26000" decel="45000" fill="hold" grpId="0" nodeType="withEffect">
                                  <p:stCondLst>
                                    <p:cond delay="400"/>
                                  </p:stCondLst>
                                  <p:childTnLst>
                                    <p:animMotion origin="layout" path="M -1.45833E-6 -1.85185E-6 C 0.07865 -0.03518 0.63464 -0.11805 0.68828 -0.17014 C 0.74154 -0.22222 0.74935 -0.28634 0.70091 -0.38958 C 0.65248 -0.49282 0.30951 -0.37824 0.23659 -0.39629 C 0.16367 -0.41435 0.128 -0.46296 0.12539 -0.50046 C 0.12201 -0.53796 0.11914 -0.56944 0.15404 -0.60278 C 0.18854 -0.63611 0.44727 -0.64028 0.48802 -0.63842 " pathEditMode="relative" rAng="0" ptsTypes="AAAAAAA">
                                      <p:cBhvr>
                                        <p:cTn id="32" dur="2000" fill="hold"/>
                                        <p:tgtEl>
                                          <p:spTgt spid="36"/>
                                        </p:tgtEl>
                                        <p:attrNameLst>
                                          <p:attrName>ppt_x</p:attrName>
                                          <p:attrName>ppt_y</p:attrName>
                                        </p:attrNameLst>
                                      </p:cBhvr>
                                      <p:rCtr x="36654" y="-31944"/>
                                    </p:animMotion>
                                  </p:childTnLst>
                                </p:cTn>
                              </p:par>
                              <p:par>
                                <p:cTn id="33" presetID="0" presetClass="path" presetSubtype="0" accel="25000" decel="13000" fill="hold" grpId="0" nodeType="withEffect">
                                  <p:stCondLst>
                                    <p:cond delay="300"/>
                                  </p:stCondLst>
                                  <p:childTnLst>
                                    <p:animMotion origin="layout" path="M 3.33333E-6 4.81481E-6 C 0.07877 -0.03519 0.59166 -0.122 0.64531 -0.17408 C 0.6983 -0.22616 0.72981 -0.32269 0.71041 -0.41528 C 0.69101 -0.50764 0.30976 -0.37778 0.23659 -0.39584 C 0.16367 -0.41389 0.12812 -0.4625 0.12539 -0.49977 C 0.12226 -0.53727 0.11914 -0.56875 0.15403 -0.60209 C 0.18854 -0.63542 0.44778 -0.64514 0.48854 -0.64329 " pathEditMode="relative" rAng="0" ptsTypes="AAAAAAA">
                                      <p:cBhvr>
                                        <p:cTn id="34" dur="2000" fill="hold"/>
                                        <p:tgtEl>
                                          <p:spTgt spid="38"/>
                                        </p:tgtEl>
                                        <p:attrNameLst>
                                          <p:attrName>ppt_x</p:attrName>
                                          <p:attrName>ppt_y</p:attrName>
                                        </p:attrNameLst>
                                      </p:cBhvr>
                                      <p:rCtr x="35807" y="-32176"/>
                                    </p:animMotion>
                                  </p:childTnLst>
                                </p:cTn>
                              </p:par>
                              <p:par>
                                <p:cTn id="35" presetID="10" presetClass="exit" presetSubtype="0" fill="hold" grpId="1" nodeType="withEffect">
                                  <p:stCondLst>
                                    <p:cond delay="1200"/>
                                  </p:stCondLst>
                                  <p:childTnLst>
                                    <p:animEffect transition="out" filter="fade">
                                      <p:cBhvr>
                                        <p:cTn id="36" dur="750"/>
                                        <p:tgtEl>
                                          <p:spTgt spid="14"/>
                                        </p:tgtEl>
                                      </p:cBhvr>
                                    </p:animEffect>
                                    <p:set>
                                      <p:cBhvr>
                                        <p:cTn id="37" dur="1" fill="hold">
                                          <p:stCondLst>
                                            <p:cond delay="749"/>
                                          </p:stCondLst>
                                        </p:cTn>
                                        <p:tgtEl>
                                          <p:spTgt spid="14"/>
                                        </p:tgtEl>
                                        <p:attrNameLst>
                                          <p:attrName>style.visibility</p:attrName>
                                        </p:attrNameLst>
                                      </p:cBhvr>
                                      <p:to>
                                        <p:strVal val="hidden"/>
                                      </p:to>
                                    </p:set>
                                  </p:childTnLst>
                                </p:cTn>
                              </p:par>
                              <p:par>
                                <p:cTn id="38" presetID="10" presetClass="exit" presetSubtype="0" fill="hold" grpId="1" nodeType="withEffect">
                                  <p:stCondLst>
                                    <p:cond delay="1300"/>
                                  </p:stCondLst>
                                  <p:childTnLst>
                                    <p:animEffect transition="out" filter="fade">
                                      <p:cBhvr>
                                        <p:cTn id="39" dur="750"/>
                                        <p:tgtEl>
                                          <p:spTgt spid="16"/>
                                        </p:tgtEl>
                                      </p:cBhvr>
                                    </p:animEffect>
                                    <p:set>
                                      <p:cBhvr>
                                        <p:cTn id="40" dur="1" fill="hold">
                                          <p:stCondLst>
                                            <p:cond delay="749"/>
                                          </p:stCondLst>
                                        </p:cTn>
                                        <p:tgtEl>
                                          <p:spTgt spid="16"/>
                                        </p:tgtEl>
                                        <p:attrNameLst>
                                          <p:attrName>style.visibility</p:attrName>
                                        </p:attrNameLst>
                                      </p:cBhvr>
                                      <p:to>
                                        <p:strVal val="hidden"/>
                                      </p:to>
                                    </p:set>
                                  </p:childTnLst>
                                </p:cTn>
                              </p:par>
                              <p:par>
                                <p:cTn id="41" presetID="10" presetClass="exit" presetSubtype="0" fill="hold" grpId="1" nodeType="withEffect">
                                  <p:stCondLst>
                                    <p:cond delay="1400"/>
                                  </p:stCondLst>
                                  <p:childTnLst>
                                    <p:animEffect transition="out" filter="fade">
                                      <p:cBhvr>
                                        <p:cTn id="42" dur="750"/>
                                        <p:tgtEl>
                                          <p:spTgt spid="17"/>
                                        </p:tgtEl>
                                      </p:cBhvr>
                                    </p:animEffect>
                                    <p:set>
                                      <p:cBhvr>
                                        <p:cTn id="43" dur="1" fill="hold">
                                          <p:stCondLst>
                                            <p:cond delay="749"/>
                                          </p:stCondLst>
                                        </p:cTn>
                                        <p:tgtEl>
                                          <p:spTgt spid="17"/>
                                        </p:tgtEl>
                                        <p:attrNameLst>
                                          <p:attrName>style.visibility</p:attrName>
                                        </p:attrNameLst>
                                      </p:cBhvr>
                                      <p:to>
                                        <p:strVal val="hidden"/>
                                      </p:to>
                                    </p:set>
                                  </p:childTnLst>
                                </p:cTn>
                              </p:par>
                              <p:par>
                                <p:cTn id="44" presetID="10" presetClass="exit" presetSubtype="0" fill="hold" grpId="1" nodeType="withEffect">
                                  <p:stCondLst>
                                    <p:cond delay="1400"/>
                                  </p:stCondLst>
                                  <p:childTnLst>
                                    <p:animEffect transition="out" filter="fade">
                                      <p:cBhvr>
                                        <p:cTn id="45" dur="750"/>
                                        <p:tgtEl>
                                          <p:spTgt spid="18"/>
                                        </p:tgtEl>
                                      </p:cBhvr>
                                    </p:animEffect>
                                    <p:set>
                                      <p:cBhvr>
                                        <p:cTn id="46" dur="1" fill="hold">
                                          <p:stCondLst>
                                            <p:cond delay="749"/>
                                          </p:stCondLst>
                                        </p:cTn>
                                        <p:tgtEl>
                                          <p:spTgt spid="18"/>
                                        </p:tgtEl>
                                        <p:attrNameLst>
                                          <p:attrName>style.visibility</p:attrName>
                                        </p:attrNameLst>
                                      </p:cBhvr>
                                      <p:to>
                                        <p:strVal val="hidden"/>
                                      </p:to>
                                    </p:set>
                                  </p:childTnLst>
                                </p:cTn>
                              </p:par>
                              <p:par>
                                <p:cTn id="47" presetID="10" presetClass="exit" presetSubtype="0" fill="hold" grpId="1" nodeType="withEffect">
                                  <p:stCondLst>
                                    <p:cond delay="1450"/>
                                  </p:stCondLst>
                                  <p:childTnLst>
                                    <p:animEffect transition="out" filter="fade">
                                      <p:cBhvr>
                                        <p:cTn id="48" dur="700"/>
                                        <p:tgtEl>
                                          <p:spTgt spid="29"/>
                                        </p:tgtEl>
                                      </p:cBhvr>
                                    </p:animEffect>
                                    <p:set>
                                      <p:cBhvr>
                                        <p:cTn id="49" dur="1" fill="hold">
                                          <p:stCondLst>
                                            <p:cond delay="699"/>
                                          </p:stCondLst>
                                        </p:cTn>
                                        <p:tgtEl>
                                          <p:spTgt spid="29"/>
                                        </p:tgtEl>
                                        <p:attrNameLst>
                                          <p:attrName>style.visibility</p:attrName>
                                        </p:attrNameLst>
                                      </p:cBhvr>
                                      <p:to>
                                        <p:strVal val="hidden"/>
                                      </p:to>
                                    </p:set>
                                  </p:childTnLst>
                                </p:cTn>
                              </p:par>
                              <p:par>
                                <p:cTn id="50" presetID="10" presetClass="exit" presetSubtype="0" fill="hold" grpId="1" nodeType="withEffect">
                                  <p:stCondLst>
                                    <p:cond delay="1500"/>
                                  </p:stCondLst>
                                  <p:childTnLst>
                                    <p:animEffect transition="out" filter="fade">
                                      <p:cBhvr>
                                        <p:cTn id="51" dur="800"/>
                                        <p:tgtEl>
                                          <p:spTgt spid="30"/>
                                        </p:tgtEl>
                                      </p:cBhvr>
                                    </p:animEffect>
                                    <p:set>
                                      <p:cBhvr>
                                        <p:cTn id="52" dur="1" fill="hold">
                                          <p:stCondLst>
                                            <p:cond delay="799"/>
                                          </p:stCondLst>
                                        </p:cTn>
                                        <p:tgtEl>
                                          <p:spTgt spid="30"/>
                                        </p:tgtEl>
                                        <p:attrNameLst>
                                          <p:attrName>style.visibility</p:attrName>
                                        </p:attrNameLst>
                                      </p:cBhvr>
                                      <p:to>
                                        <p:strVal val="hidden"/>
                                      </p:to>
                                    </p:set>
                                  </p:childTnLst>
                                </p:cTn>
                              </p:par>
                              <p:par>
                                <p:cTn id="53" presetID="10" presetClass="exit" presetSubtype="0" fill="hold" grpId="1" nodeType="withEffect">
                                  <p:stCondLst>
                                    <p:cond delay="1100"/>
                                  </p:stCondLst>
                                  <p:childTnLst>
                                    <p:animEffect transition="out" filter="fade">
                                      <p:cBhvr>
                                        <p:cTn id="54" dur="500"/>
                                        <p:tgtEl>
                                          <p:spTgt spid="31"/>
                                        </p:tgtEl>
                                      </p:cBhvr>
                                    </p:animEffect>
                                    <p:set>
                                      <p:cBhvr>
                                        <p:cTn id="55" dur="1" fill="hold">
                                          <p:stCondLst>
                                            <p:cond delay="499"/>
                                          </p:stCondLst>
                                        </p:cTn>
                                        <p:tgtEl>
                                          <p:spTgt spid="31"/>
                                        </p:tgtEl>
                                        <p:attrNameLst>
                                          <p:attrName>style.visibility</p:attrName>
                                        </p:attrNameLst>
                                      </p:cBhvr>
                                      <p:to>
                                        <p:strVal val="hidden"/>
                                      </p:to>
                                    </p:set>
                                  </p:childTnLst>
                                </p:cTn>
                              </p:par>
                              <p:par>
                                <p:cTn id="56" presetID="10" presetClass="exit" presetSubtype="0" fill="hold" grpId="1" nodeType="withEffect">
                                  <p:stCondLst>
                                    <p:cond delay="1100"/>
                                  </p:stCondLst>
                                  <p:childTnLst>
                                    <p:animEffect transition="out" filter="fade">
                                      <p:cBhvr>
                                        <p:cTn id="57" dur="500"/>
                                        <p:tgtEl>
                                          <p:spTgt spid="32"/>
                                        </p:tgtEl>
                                      </p:cBhvr>
                                    </p:animEffect>
                                    <p:set>
                                      <p:cBhvr>
                                        <p:cTn id="58" dur="1" fill="hold">
                                          <p:stCondLst>
                                            <p:cond delay="499"/>
                                          </p:stCondLst>
                                        </p:cTn>
                                        <p:tgtEl>
                                          <p:spTgt spid="32"/>
                                        </p:tgtEl>
                                        <p:attrNameLst>
                                          <p:attrName>style.visibility</p:attrName>
                                        </p:attrNameLst>
                                      </p:cBhvr>
                                      <p:to>
                                        <p:strVal val="hidden"/>
                                      </p:to>
                                    </p:set>
                                  </p:childTnLst>
                                </p:cTn>
                              </p:par>
                              <p:par>
                                <p:cTn id="59" presetID="10" presetClass="exit" presetSubtype="0" fill="hold" grpId="1" nodeType="withEffect">
                                  <p:stCondLst>
                                    <p:cond delay="1100"/>
                                  </p:stCondLst>
                                  <p:childTnLst>
                                    <p:animEffect transition="out" filter="fade">
                                      <p:cBhvr>
                                        <p:cTn id="60" dur="500"/>
                                        <p:tgtEl>
                                          <p:spTgt spid="33"/>
                                        </p:tgtEl>
                                      </p:cBhvr>
                                    </p:animEffect>
                                    <p:set>
                                      <p:cBhvr>
                                        <p:cTn id="61" dur="1" fill="hold">
                                          <p:stCondLst>
                                            <p:cond delay="499"/>
                                          </p:stCondLst>
                                        </p:cTn>
                                        <p:tgtEl>
                                          <p:spTgt spid="33"/>
                                        </p:tgtEl>
                                        <p:attrNameLst>
                                          <p:attrName>style.visibility</p:attrName>
                                        </p:attrNameLst>
                                      </p:cBhvr>
                                      <p:to>
                                        <p:strVal val="hidden"/>
                                      </p:to>
                                    </p:set>
                                  </p:childTnLst>
                                </p:cTn>
                              </p:par>
                              <p:par>
                                <p:cTn id="62" presetID="10" presetClass="exit" presetSubtype="0" fill="hold" grpId="1" nodeType="withEffect">
                                  <p:stCondLst>
                                    <p:cond delay="900"/>
                                  </p:stCondLst>
                                  <p:childTnLst>
                                    <p:animEffect transition="out" filter="fade">
                                      <p:cBhvr>
                                        <p:cTn id="63" dur="500"/>
                                        <p:tgtEl>
                                          <p:spTgt spid="34"/>
                                        </p:tgtEl>
                                      </p:cBhvr>
                                    </p:animEffect>
                                    <p:set>
                                      <p:cBhvr>
                                        <p:cTn id="64" dur="1" fill="hold">
                                          <p:stCondLst>
                                            <p:cond delay="499"/>
                                          </p:stCondLst>
                                        </p:cTn>
                                        <p:tgtEl>
                                          <p:spTgt spid="34"/>
                                        </p:tgtEl>
                                        <p:attrNameLst>
                                          <p:attrName>style.visibility</p:attrName>
                                        </p:attrNameLst>
                                      </p:cBhvr>
                                      <p:to>
                                        <p:strVal val="hidden"/>
                                      </p:to>
                                    </p:set>
                                  </p:childTnLst>
                                </p:cTn>
                              </p:par>
                              <p:par>
                                <p:cTn id="65" presetID="10" presetClass="exit" presetSubtype="0" fill="hold" grpId="1" nodeType="withEffect">
                                  <p:stCondLst>
                                    <p:cond delay="1100"/>
                                  </p:stCondLst>
                                  <p:childTnLst>
                                    <p:animEffect transition="out" filter="fade">
                                      <p:cBhvr>
                                        <p:cTn id="66" dur="500"/>
                                        <p:tgtEl>
                                          <p:spTgt spid="35"/>
                                        </p:tgtEl>
                                      </p:cBhvr>
                                    </p:animEffect>
                                    <p:set>
                                      <p:cBhvr>
                                        <p:cTn id="67" dur="1" fill="hold">
                                          <p:stCondLst>
                                            <p:cond delay="499"/>
                                          </p:stCondLst>
                                        </p:cTn>
                                        <p:tgtEl>
                                          <p:spTgt spid="35"/>
                                        </p:tgtEl>
                                        <p:attrNameLst>
                                          <p:attrName>style.visibility</p:attrName>
                                        </p:attrNameLst>
                                      </p:cBhvr>
                                      <p:to>
                                        <p:strVal val="hidden"/>
                                      </p:to>
                                    </p:set>
                                  </p:childTnLst>
                                </p:cTn>
                              </p:par>
                              <p:par>
                                <p:cTn id="68" presetID="10" presetClass="exit" presetSubtype="0" fill="hold" grpId="1" nodeType="withEffect">
                                  <p:stCondLst>
                                    <p:cond delay="1200"/>
                                  </p:stCondLst>
                                  <p:childTnLst>
                                    <p:animEffect transition="out" filter="fade">
                                      <p:cBhvr>
                                        <p:cTn id="69" dur="500"/>
                                        <p:tgtEl>
                                          <p:spTgt spid="36"/>
                                        </p:tgtEl>
                                      </p:cBhvr>
                                    </p:animEffect>
                                    <p:set>
                                      <p:cBhvr>
                                        <p:cTn id="70" dur="1" fill="hold">
                                          <p:stCondLst>
                                            <p:cond delay="499"/>
                                          </p:stCondLst>
                                        </p:cTn>
                                        <p:tgtEl>
                                          <p:spTgt spid="36"/>
                                        </p:tgtEl>
                                        <p:attrNameLst>
                                          <p:attrName>style.visibility</p:attrName>
                                        </p:attrNameLst>
                                      </p:cBhvr>
                                      <p:to>
                                        <p:strVal val="hidden"/>
                                      </p:to>
                                    </p:set>
                                  </p:childTnLst>
                                </p:cTn>
                              </p:par>
                              <p:par>
                                <p:cTn id="71" presetID="10" presetClass="exit" presetSubtype="0" fill="hold" grpId="0" nodeType="withEffect">
                                  <p:stCondLst>
                                    <p:cond delay="1200"/>
                                  </p:stCondLst>
                                  <p:childTnLst>
                                    <p:animEffect transition="out" filter="fade">
                                      <p:cBhvr>
                                        <p:cTn id="72" dur="500"/>
                                        <p:tgtEl>
                                          <p:spTgt spid="37"/>
                                        </p:tgtEl>
                                      </p:cBhvr>
                                    </p:animEffect>
                                    <p:set>
                                      <p:cBhvr>
                                        <p:cTn id="73" dur="1" fill="hold">
                                          <p:stCondLst>
                                            <p:cond delay="499"/>
                                          </p:stCondLst>
                                        </p:cTn>
                                        <p:tgtEl>
                                          <p:spTgt spid="37"/>
                                        </p:tgtEl>
                                        <p:attrNameLst>
                                          <p:attrName>style.visibility</p:attrName>
                                        </p:attrNameLst>
                                      </p:cBhvr>
                                      <p:to>
                                        <p:strVal val="hidden"/>
                                      </p:to>
                                    </p:set>
                                  </p:childTnLst>
                                </p:cTn>
                              </p:par>
                              <p:par>
                                <p:cTn id="74" presetID="10" presetClass="exit" presetSubtype="0" fill="hold" grpId="1" nodeType="withEffect">
                                  <p:stCondLst>
                                    <p:cond delay="1200"/>
                                  </p:stCondLst>
                                  <p:childTnLst>
                                    <p:animEffect transition="out" filter="fade">
                                      <p:cBhvr>
                                        <p:cTn id="75" dur="500"/>
                                        <p:tgtEl>
                                          <p:spTgt spid="38"/>
                                        </p:tgtEl>
                                      </p:cBhvr>
                                    </p:animEffect>
                                    <p:set>
                                      <p:cBhvr>
                                        <p:cTn id="76" dur="1" fill="hold">
                                          <p:stCondLst>
                                            <p:cond delay="499"/>
                                          </p:stCondLst>
                                        </p:cTn>
                                        <p:tgtEl>
                                          <p:spTgt spid="38"/>
                                        </p:tgtEl>
                                        <p:attrNameLst>
                                          <p:attrName>style.visibility</p:attrName>
                                        </p:attrNameLst>
                                      </p:cBhvr>
                                      <p:to>
                                        <p:strVal val="hidden"/>
                                      </p:to>
                                    </p:set>
                                  </p:childTnLst>
                                </p:cTn>
                              </p:par>
                              <p:par>
                                <p:cTn id="77" presetID="10" presetClass="exit" presetSubtype="0" fill="hold" grpId="2" nodeType="withEffect">
                                  <p:stCondLst>
                                    <p:cond delay="1200"/>
                                  </p:stCondLst>
                                  <p:childTnLst>
                                    <p:animEffect transition="out" filter="fade">
                                      <p:cBhvr>
                                        <p:cTn id="78" dur="500"/>
                                        <p:tgtEl>
                                          <p:spTgt spid="14"/>
                                        </p:tgtEl>
                                      </p:cBhvr>
                                    </p:animEffect>
                                    <p:set>
                                      <p:cBhvr>
                                        <p:cTn id="79" dur="1" fill="hold">
                                          <p:stCondLst>
                                            <p:cond delay="499"/>
                                          </p:stCondLst>
                                        </p:cTn>
                                        <p:tgtEl>
                                          <p:spTgt spid="14"/>
                                        </p:tgtEl>
                                        <p:attrNameLst>
                                          <p:attrName>style.visibility</p:attrName>
                                        </p:attrNameLst>
                                      </p:cBhvr>
                                      <p:to>
                                        <p:strVal val="hidden"/>
                                      </p:to>
                                    </p:set>
                                  </p:childTnLst>
                                </p:cTn>
                              </p:par>
                              <p:par>
                                <p:cTn id="80" presetID="10" presetClass="exit" presetSubtype="0" fill="hold" grpId="1" nodeType="withEffect">
                                  <p:stCondLst>
                                    <p:cond delay="1300"/>
                                  </p:stCondLst>
                                  <p:childTnLst>
                                    <p:animEffect transition="out" filter="fade">
                                      <p:cBhvr>
                                        <p:cTn id="81" dur="700"/>
                                        <p:tgtEl>
                                          <p:spTgt spid="15"/>
                                        </p:tgtEl>
                                      </p:cBhvr>
                                    </p:animEffect>
                                    <p:set>
                                      <p:cBhvr>
                                        <p:cTn id="82" dur="1" fill="hold">
                                          <p:stCondLst>
                                            <p:cond delay="699"/>
                                          </p:stCondLst>
                                        </p:cTn>
                                        <p:tgtEl>
                                          <p:spTgt spid="15"/>
                                        </p:tgtEl>
                                        <p:attrNameLst>
                                          <p:attrName>style.visibility</p:attrName>
                                        </p:attrNameLst>
                                      </p:cBhvr>
                                      <p:to>
                                        <p:strVal val="hidden"/>
                                      </p:to>
                                    </p:set>
                                  </p:childTnLst>
                                </p:cTn>
                              </p:par>
                              <p:par>
                                <p:cTn id="83" presetID="37" presetClass="path" presetSubtype="0" accel="19000" decel="10000" fill="hold" grpId="0" nodeType="withEffect">
                                  <p:stCondLst>
                                    <p:cond delay="500"/>
                                  </p:stCondLst>
                                  <p:childTnLst>
                                    <p:animMotion origin="layout" path="M 1.66667E-6 -4.07407E-6 C 0.12161 -0.05301 0.56653 -0.17245 0.71185 -0.24861 C 0.85716 -0.32476 0.89518 -0.40879 0.87226 -0.45694 C 0.86992 -0.53217 0.55208 -0.52916 0.57292 -0.53819 " pathEditMode="relative" rAng="0" ptsTypes="AAAA">
                                      <p:cBhvr>
                                        <p:cTn id="84" dur="1400" fill="hold"/>
                                        <p:tgtEl>
                                          <p:spTgt spid="39"/>
                                        </p:tgtEl>
                                        <p:attrNameLst>
                                          <p:attrName>ppt_x</p:attrName>
                                          <p:attrName>ppt_y</p:attrName>
                                        </p:attrNameLst>
                                      </p:cBhvr>
                                      <p:rCtr x="43919" y="-26921"/>
                                    </p:animMotion>
                                  </p:childTnLst>
                                </p:cTn>
                              </p:par>
                              <p:par>
                                <p:cTn id="85" presetID="37" presetClass="path" presetSubtype="0" accel="19000" decel="10000" fill="hold" grpId="0" nodeType="withEffect">
                                  <p:stCondLst>
                                    <p:cond delay="550"/>
                                  </p:stCondLst>
                                  <p:childTnLst>
                                    <p:animMotion origin="layout" path="M -3.54167E-6 -1.48148E-6 C 0.12123 -0.05301 0.61563 -0.19861 0.76511 -0.28287 C 0.91459 -0.36713 0.93177 -0.46111 0.89701 -0.50509 C 0.86237 -0.54907 0.625 -0.53542 0.55638 -0.54629 " pathEditMode="relative" rAng="0" ptsTypes="AAAA">
                                      <p:cBhvr>
                                        <p:cTn id="86" dur="1400" fill="hold"/>
                                        <p:tgtEl>
                                          <p:spTgt spid="40"/>
                                        </p:tgtEl>
                                        <p:attrNameLst>
                                          <p:attrName>ppt_x</p:attrName>
                                          <p:attrName>ppt_y</p:attrName>
                                        </p:attrNameLst>
                                      </p:cBhvr>
                                      <p:rCtr x="45599" y="-27315"/>
                                    </p:animMotion>
                                  </p:childTnLst>
                                </p:cTn>
                              </p:par>
                              <p:par>
                                <p:cTn id="87" presetID="37" presetClass="path" presetSubtype="0" accel="19000" decel="10000" fill="hold" grpId="0" nodeType="withEffect">
                                  <p:stCondLst>
                                    <p:cond delay="600"/>
                                  </p:stCondLst>
                                  <p:childTnLst>
                                    <p:animMotion origin="layout" path="M 4.16667E-6 -3.7037E-7 C 0.12135 -0.05301 0.66158 -0.19537 0.81315 -0.2831 C 0.96653 -0.37153 0.9595 -0.48611 0.92018 -0.53125 C 0.88073 -0.57639 0.64843 -0.54884 0.57695 -0.55347 " pathEditMode="relative" rAng="0" ptsTypes="AAAA">
                                      <p:cBhvr>
                                        <p:cTn id="88" dur="1400" fill="hold"/>
                                        <p:tgtEl>
                                          <p:spTgt spid="41"/>
                                        </p:tgtEl>
                                        <p:attrNameLst>
                                          <p:attrName>ppt_x</p:attrName>
                                          <p:attrName>ppt_y</p:attrName>
                                        </p:attrNameLst>
                                      </p:cBhvr>
                                      <p:rCtr x="47201" y="-27894"/>
                                    </p:animMotion>
                                  </p:childTnLst>
                                </p:cTn>
                              </p:par>
                              <p:par>
                                <p:cTn id="89" presetID="37" presetClass="path" presetSubtype="0" accel="19000" decel="10000" fill="hold" grpId="0" nodeType="withEffect">
                                  <p:stCondLst>
                                    <p:cond delay="650"/>
                                  </p:stCondLst>
                                  <p:childTnLst>
                                    <p:animMotion origin="layout" path="M -2.08333E-6 4.81481E-6 C 0.12123 -0.05301 0.67761 -0.17686 0.83607 -0.26945 C 0.99466 -0.36204 0.99336 -0.50741 0.95065 -0.55556 C 0.90794 -0.60371 0.65638 -0.5551 0.58008 -0.55857 " pathEditMode="relative" rAng="0" ptsTypes="AAAA">
                                      <p:cBhvr>
                                        <p:cTn id="90" dur="1400" fill="hold"/>
                                        <p:tgtEl>
                                          <p:spTgt spid="42"/>
                                        </p:tgtEl>
                                        <p:attrNameLst>
                                          <p:attrName>ppt_x</p:attrName>
                                          <p:attrName>ppt_y</p:attrName>
                                        </p:attrNameLst>
                                      </p:cBhvr>
                                      <p:rCtr x="48750" y="-28866"/>
                                    </p:animMotion>
                                  </p:childTnLst>
                                </p:cTn>
                              </p:par>
                              <p:par>
                                <p:cTn id="91" presetID="37" presetClass="path" presetSubtype="0" accel="19000" decel="10000" fill="hold" grpId="0" nodeType="withEffect">
                                  <p:stCondLst>
                                    <p:cond delay="700"/>
                                  </p:stCondLst>
                                  <p:childTnLst>
                                    <p:animMotion origin="layout" path="M 3.95833E-6 3.7037E-7 C 0.12122 -0.05301 0.70169 -0.16412 0.86302 -0.25532 C 1.02421 -0.34653 1.01367 -0.49699 0.9677 -0.54722 C 0.92174 -0.59745 0.66653 -0.55208 0.58645 -0.55718 " pathEditMode="relative" rAng="0" ptsTypes="AAAA">
                                      <p:cBhvr>
                                        <p:cTn id="92" dur="1400" fill="hold"/>
                                        <p:tgtEl>
                                          <p:spTgt spid="43"/>
                                        </p:tgtEl>
                                        <p:attrNameLst>
                                          <p:attrName>ppt_x</p:attrName>
                                          <p:attrName>ppt_y</p:attrName>
                                        </p:attrNameLst>
                                      </p:cBhvr>
                                      <p:rCtr x="49857" y="-28565"/>
                                    </p:animMotion>
                                  </p:childTnLst>
                                </p:cTn>
                              </p:par>
                              <p:par>
                                <p:cTn id="93" presetID="37" presetClass="path" presetSubtype="0" accel="19000" decel="10000" fill="hold" grpId="0" nodeType="withEffect">
                                  <p:stCondLst>
                                    <p:cond delay="750"/>
                                  </p:stCondLst>
                                  <p:childTnLst>
                                    <p:animMotion origin="layout" path="M -5E-6 4.81481E-6 C 0.12123 -0.05301 0.73685 -0.17616 0.90118 -0.26968 C 1.06563 -0.3632 1.03751 -0.51088 0.98659 -0.56135 C 0.93581 -0.61181 0.68021 -0.57014 0.59623 -0.57246 " pathEditMode="relative" rAng="0" ptsTypes="AAAA">
                                      <p:cBhvr>
                                        <p:cTn id="94" dur="1400" fill="hold"/>
                                        <p:tgtEl>
                                          <p:spTgt spid="44"/>
                                        </p:tgtEl>
                                        <p:attrNameLst>
                                          <p:attrName>ppt_x</p:attrName>
                                          <p:attrName>ppt_y</p:attrName>
                                        </p:attrNameLst>
                                      </p:cBhvr>
                                      <p:rCtr x="51302" y="-29329"/>
                                    </p:animMotion>
                                  </p:childTnLst>
                                </p:cTn>
                              </p:par>
                              <p:par>
                                <p:cTn id="95" presetID="37" presetClass="path" presetSubtype="0" accel="19000" decel="10000" fill="hold" grpId="0" nodeType="withEffect">
                                  <p:stCondLst>
                                    <p:cond delay="800"/>
                                  </p:stCondLst>
                                  <p:childTnLst>
                                    <p:animMotion origin="layout" path="M 3.75E-6 1.11111E-6 C 0.12057 -0.05301 0.7289 -0.14977 0.89713 -0.23426 C 1.06536 -0.31875 1.05898 -0.45116 1.00963 -0.50648 C 0.96054 -0.56181 0.68932 -0.56111 0.60299 -0.5662 " pathEditMode="relative" rAng="0" ptsTypes="AAAA">
                                      <p:cBhvr>
                                        <p:cTn id="96" dur="1400" fill="hold"/>
                                        <p:tgtEl>
                                          <p:spTgt spid="45"/>
                                        </p:tgtEl>
                                        <p:attrNameLst>
                                          <p:attrName>ppt_x</p:attrName>
                                          <p:attrName>ppt_y</p:attrName>
                                        </p:attrNameLst>
                                      </p:cBhvr>
                                      <p:rCtr x="51992" y="-28310"/>
                                    </p:animMotion>
                                  </p:childTnLst>
                                </p:cTn>
                              </p:par>
                              <p:par>
                                <p:cTn id="97" presetID="37" presetClass="path" presetSubtype="0" accel="19000" decel="10000" fill="hold" grpId="0" nodeType="withEffect">
                                  <p:stCondLst>
                                    <p:cond delay="900"/>
                                  </p:stCondLst>
                                  <p:childTnLst>
                                    <p:animMotion origin="layout" path="M 4.16667E-6 -3.7037E-6 C 0.12031 -0.05301 0.76289 -0.15092 0.93476 -0.23773 C 1.10638 -0.32453 1.08437 -0.46435 1.03033 -0.52106 C 0.97669 -0.57777 0.70247 -0.57546 0.61184 -0.57754 " pathEditMode="relative" rAng="0" ptsTypes="AAAA">
                                      <p:cBhvr>
                                        <p:cTn id="98" dur="1400" fill="hold"/>
                                        <p:tgtEl>
                                          <p:spTgt spid="46"/>
                                        </p:tgtEl>
                                        <p:attrNameLst>
                                          <p:attrName>ppt_x</p:attrName>
                                          <p:attrName>ppt_y</p:attrName>
                                        </p:attrNameLst>
                                      </p:cBhvr>
                                      <p:rCtr x="53464" y="-28889"/>
                                    </p:animMotion>
                                  </p:childTnLst>
                                </p:cTn>
                              </p:par>
                              <p:par>
                                <p:cTn id="99" presetID="37" presetClass="path" presetSubtype="0" accel="29000" decel="10000" fill="hold" grpId="0" nodeType="withEffect">
                                  <p:stCondLst>
                                    <p:cond delay="1000"/>
                                  </p:stCondLst>
                                  <p:childTnLst>
                                    <p:animMotion origin="layout" path="M 2.70833E-6 -4.07407E-6 C 0.12122 -0.05301 0.7151 -0.2331 0.87135 -0.32986 C 1.0276 -0.42662 0.98138 -0.52708 0.93802 -0.57986 C 0.89466 -0.63263 0.6944 -0.63611 0.61054 -0.64652 " pathEditMode="relative" rAng="0" ptsTypes="AAAA">
                                      <p:cBhvr>
                                        <p:cTn id="100" dur="1400" fill="hold"/>
                                        <p:tgtEl>
                                          <p:spTgt spid="47"/>
                                        </p:tgtEl>
                                        <p:attrNameLst>
                                          <p:attrName>ppt_x</p:attrName>
                                          <p:attrName>ppt_y</p:attrName>
                                        </p:attrNameLst>
                                      </p:cBhvr>
                                      <p:rCtr x="48984" y="-32338"/>
                                    </p:animMotion>
                                  </p:childTnLst>
                                </p:cTn>
                              </p:par>
                              <p:par>
                                <p:cTn id="101" presetID="37" presetClass="path" presetSubtype="0" accel="29000" decel="10000" fill="hold" grpId="0" nodeType="withEffect">
                                  <p:stCondLst>
                                    <p:cond delay="800"/>
                                  </p:stCondLst>
                                  <p:childTnLst>
                                    <p:animMotion origin="layout" path="M 2.91667E-6 4.81481E-6 C 0.12096 -0.05301 0.65039 -0.20417 0.80247 -0.28172 C 0.95455 -0.35926 0.94153 -0.42014 0.91289 -0.46505 C 0.88424 -0.50996 0.68945 -0.5419 0.63086 -0.55047 " pathEditMode="relative" rAng="0" ptsTypes="AAAA">
                                      <p:cBhvr>
                                        <p:cTn id="102" dur="1400" fill="hold"/>
                                        <p:tgtEl>
                                          <p:spTgt spid="48"/>
                                        </p:tgtEl>
                                        <p:attrNameLst>
                                          <p:attrName>ppt_x</p:attrName>
                                          <p:attrName>ppt_y</p:attrName>
                                        </p:attrNameLst>
                                      </p:cBhvr>
                                      <p:rCtr x="46536" y="-27523"/>
                                    </p:animMotion>
                                  </p:childTnLst>
                                </p:cTn>
                              </p:par>
                              <p:par>
                                <p:cTn id="103" presetID="37" presetClass="path" presetSubtype="0" accel="29000" decel="10000" fill="hold" grpId="0" nodeType="withEffect">
                                  <p:stCondLst>
                                    <p:cond delay="800"/>
                                  </p:stCondLst>
                                  <p:childTnLst>
                                    <p:animMotion origin="layout" path="M 6.25E-7 -1.11111E-6 C 0.12135 -0.05301 0.6638 -0.18773 0.81185 -0.26805 C 0.97031 -0.35231 0.97539 -0.45231 0.94987 -0.50509 C 0.92448 -0.55787 0.72031 -0.56805 0.6599 -0.58472 " pathEditMode="relative" rAng="0" ptsTypes="AAAA">
                                      <p:cBhvr>
                                        <p:cTn id="104" dur="1400" fill="hold"/>
                                        <p:tgtEl>
                                          <p:spTgt spid="49"/>
                                        </p:tgtEl>
                                        <p:attrNameLst>
                                          <p:attrName>ppt_x</p:attrName>
                                          <p:attrName>ppt_y</p:attrName>
                                        </p:attrNameLst>
                                      </p:cBhvr>
                                      <p:rCtr x="48060" y="-29236"/>
                                    </p:animMotion>
                                  </p:childTnLst>
                                </p:cTn>
                              </p:par>
                              <p:par>
                                <p:cTn id="105" presetID="37" presetClass="path" presetSubtype="0" accel="29000" decel="10000" fill="hold" grpId="0" nodeType="withEffect">
                                  <p:stCondLst>
                                    <p:cond delay="800"/>
                                  </p:stCondLst>
                                  <p:childTnLst>
                                    <p:animMotion origin="layout" path="M -3.54167E-6 2.59259E-6 C 0.12123 -0.05301 0.73021 -0.16852 0.89024 -0.25486 C 1.05274 -0.34861 1.0099 -0.50347 0.97487 -0.56181 C 0.93959 -0.62014 0.74102 -0.59584 0.67956 -0.60486 " pathEditMode="relative" rAng="0" ptsTypes="AAAA">
                                      <p:cBhvr>
                                        <p:cTn id="106" dur="1400" fill="hold"/>
                                        <p:tgtEl>
                                          <p:spTgt spid="50"/>
                                        </p:tgtEl>
                                        <p:attrNameLst>
                                          <p:attrName>ppt_x</p:attrName>
                                          <p:attrName>ppt_y</p:attrName>
                                        </p:attrNameLst>
                                      </p:cBhvr>
                                      <p:rCtr x="50365" y="-30255"/>
                                    </p:animMotion>
                                  </p:childTnLst>
                                </p:cTn>
                              </p:par>
                              <p:par>
                                <p:cTn id="107" presetID="10" presetClass="exit" presetSubtype="0" fill="hold" grpId="1" nodeType="withEffect">
                                  <p:stCondLst>
                                    <p:cond delay="1300"/>
                                  </p:stCondLst>
                                  <p:childTnLst>
                                    <p:animEffect transition="out" filter="fade">
                                      <p:cBhvr>
                                        <p:cTn id="108" dur="750"/>
                                        <p:tgtEl>
                                          <p:spTgt spid="39"/>
                                        </p:tgtEl>
                                      </p:cBhvr>
                                    </p:animEffect>
                                    <p:set>
                                      <p:cBhvr>
                                        <p:cTn id="109" dur="1" fill="hold">
                                          <p:stCondLst>
                                            <p:cond delay="749"/>
                                          </p:stCondLst>
                                        </p:cTn>
                                        <p:tgtEl>
                                          <p:spTgt spid="39"/>
                                        </p:tgtEl>
                                        <p:attrNameLst>
                                          <p:attrName>style.visibility</p:attrName>
                                        </p:attrNameLst>
                                      </p:cBhvr>
                                      <p:to>
                                        <p:strVal val="hidden"/>
                                      </p:to>
                                    </p:set>
                                  </p:childTnLst>
                                </p:cTn>
                              </p:par>
                              <p:par>
                                <p:cTn id="110" presetID="10" presetClass="exit" presetSubtype="0" fill="hold" grpId="1" nodeType="withEffect">
                                  <p:stCondLst>
                                    <p:cond delay="1400"/>
                                  </p:stCondLst>
                                  <p:childTnLst>
                                    <p:animEffect transition="out" filter="fade">
                                      <p:cBhvr>
                                        <p:cTn id="111" dur="750"/>
                                        <p:tgtEl>
                                          <p:spTgt spid="40"/>
                                        </p:tgtEl>
                                      </p:cBhvr>
                                    </p:animEffect>
                                    <p:set>
                                      <p:cBhvr>
                                        <p:cTn id="112" dur="1" fill="hold">
                                          <p:stCondLst>
                                            <p:cond delay="749"/>
                                          </p:stCondLst>
                                        </p:cTn>
                                        <p:tgtEl>
                                          <p:spTgt spid="40"/>
                                        </p:tgtEl>
                                        <p:attrNameLst>
                                          <p:attrName>style.visibility</p:attrName>
                                        </p:attrNameLst>
                                      </p:cBhvr>
                                      <p:to>
                                        <p:strVal val="hidden"/>
                                      </p:to>
                                    </p:set>
                                  </p:childTnLst>
                                </p:cTn>
                              </p:par>
                              <p:par>
                                <p:cTn id="113" presetID="10" presetClass="exit" presetSubtype="0" fill="hold" grpId="1" nodeType="withEffect">
                                  <p:stCondLst>
                                    <p:cond delay="1400"/>
                                  </p:stCondLst>
                                  <p:childTnLst>
                                    <p:animEffect transition="out" filter="fade">
                                      <p:cBhvr>
                                        <p:cTn id="114" dur="750"/>
                                        <p:tgtEl>
                                          <p:spTgt spid="41"/>
                                        </p:tgtEl>
                                      </p:cBhvr>
                                    </p:animEffect>
                                    <p:set>
                                      <p:cBhvr>
                                        <p:cTn id="115" dur="1" fill="hold">
                                          <p:stCondLst>
                                            <p:cond delay="749"/>
                                          </p:stCondLst>
                                        </p:cTn>
                                        <p:tgtEl>
                                          <p:spTgt spid="41"/>
                                        </p:tgtEl>
                                        <p:attrNameLst>
                                          <p:attrName>style.visibility</p:attrName>
                                        </p:attrNameLst>
                                      </p:cBhvr>
                                      <p:to>
                                        <p:strVal val="hidden"/>
                                      </p:to>
                                    </p:set>
                                  </p:childTnLst>
                                </p:cTn>
                              </p:par>
                              <p:par>
                                <p:cTn id="116" presetID="10" presetClass="exit" presetSubtype="0" fill="hold" grpId="1" nodeType="withEffect">
                                  <p:stCondLst>
                                    <p:cond delay="1400"/>
                                  </p:stCondLst>
                                  <p:childTnLst>
                                    <p:animEffect transition="out" filter="fade">
                                      <p:cBhvr>
                                        <p:cTn id="117" dur="750"/>
                                        <p:tgtEl>
                                          <p:spTgt spid="42"/>
                                        </p:tgtEl>
                                      </p:cBhvr>
                                    </p:animEffect>
                                    <p:set>
                                      <p:cBhvr>
                                        <p:cTn id="118" dur="1" fill="hold">
                                          <p:stCondLst>
                                            <p:cond delay="749"/>
                                          </p:stCondLst>
                                        </p:cTn>
                                        <p:tgtEl>
                                          <p:spTgt spid="42"/>
                                        </p:tgtEl>
                                        <p:attrNameLst>
                                          <p:attrName>style.visibility</p:attrName>
                                        </p:attrNameLst>
                                      </p:cBhvr>
                                      <p:to>
                                        <p:strVal val="hidden"/>
                                      </p:to>
                                    </p:set>
                                  </p:childTnLst>
                                </p:cTn>
                              </p:par>
                              <p:par>
                                <p:cTn id="119" presetID="10" presetClass="exit" presetSubtype="0" fill="hold" grpId="1" nodeType="withEffect">
                                  <p:stCondLst>
                                    <p:cond delay="1400"/>
                                  </p:stCondLst>
                                  <p:childTnLst>
                                    <p:animEffect transition="out" filter="fade">
                                      <p:cBhvr>
                                        <p:cTn id="120" dur="750"/>
                                        <p:tgtEl>
                                          <p:spTgt spid="43"/>
                                        </p:tgtEl>
                                      </p:cBhvr>
                                    </p:animEffect>
                                    <p:set>
                                      <p:cBhvr>
                                        <p:cTn id="121" dur="1" fill="hold">
                                          <p:stCondLst>
                                            <p:cond delay="749"/>
                                          </p:stCondLst>
                                        </p:cTn>
                                        <p:tgtEl>
                                          <p:spTgt spid="43"/>
                                        </p:tgtEl>
                                        <p:attrNameLst>
                                          <p:attrName>style.visibility</p:attrName>
                                        </p:attrNameLst>
                                      </p:cBhvr>
                                      <p:to>
                                        <p:strVal val="hidden"/>
                                      </p:to>
                                    </p:set>
                                  </p:childTnLst>
                                </p:cTn>
                              </p:par>
                              <p:par>
                                <p:cTn id="122" presetID="10" presetClass="exit" presetSubtype="0" fill="hold" grpId="1" nodeType="withEffect">
                                  <p:stCondLst>
                                    <p:cond delay="1300"/>
                                  </p:stCondLst>
                                  <p:childTnLst>
                                    <p:animEffect transition="out" filter="fade">
                                      <p:cBhvr>
                                        <p:cTn id="123" dur="750"/>
                                        <p:tgtEl>
                                          <p:spTgt spid="44"/>
                                        </p:tgtEl>
                                      </p:cBhvr>
                                    </p:animEffect>
                                    <p:set>
                                      <p:cBhvr>
                                        <p:cTn id="124" dur="1" fill="hold">
                                          <p:stCondLst>
                                            <p:cond delay="749"/>
                                          </p:stCondLst>
                                        </p:cTn>
                                        <p:tgtEl>
                                          <p:spTgt spid="44"/>
                                        </p:tgtEl>
                                        <p:attrNameLst>
                                          <p:attrName>style.visibility</p:attrName>
                                        </p:attrNameLst>
                                      </p:cBhvr>
                                      <p:to>
                                        <p:strVal val="hidden"/>
                                      </p:to>
                                    </p:set>
                                  </p:childTnLst>
                                </p:cTn>
                              </p:par>
                              <p:par>
                                <p:cTn id="125" presetID="10" presetClass="exit" presetSubtype="0" fill="hold" grpId="1" nodeType="withEffect">
                                  <p:stCondLst>
                                    <p:cond delay="1300"/>
                                  </p:stCondLst>
                                  <p:childTnLst>
                                    <p:animEffect transition="out" filter="fade">
                                      <p:cBhvr>
                                        <p:cTn id="126" dur="750"/>
                                        <p:tgtEl>
                                          <p:spTgt spid="45"/>
                                        </p:tgtEl>
                                      </p:cBhvr>
                                    </p:animEffect>
                                    <p:set>
                                      <p:cBhvr>
                                        <p:cTn id="127" dur="1" fill="hold">
                                          <p:stCondLst>
                                            <p:cond delay="749"/>
                                          </p:stCondLst>
                                        </p:cTn>
                                        <p:tgtEl>
                                          <p:spTgt spid="45"/>
                                        </p:tgtEl>
                                        <p:attrNameLst>
                                          <p:attrName>style.visibility</p:attrName>
                                        </p:attrNameLst>
                                      </p:cBhvr>
                                      <p:to>
                                        <p:strVal val="hidden"/>
                                      </p:to>
                                    </p:set>
                                  </p:childTnLst>
                                </p:cTn>
                              </p:par>
                              <p:par>
                                <p:cTn id="128" presetID="10" presetClass="exit" presetSubtype="0" fill="hold" grpId="1" nodeType="withEffect">
                                  <p:stCondLst>
                                    <p:cond delay="1300"/>
                                  </p:stCondLst>
                                  <p:childTnLst>
                                    <p:animEffect transition="out" filter="fade">
                                      <p:cBhvr>
                                        <p:cTn id="129" dur="750"/>
                                        <p:tgtEl>
                                          <p:spTgt spid="46"/>
                                        </p:tgtEl>
                                      </p:cBhvr>
                                    </p:animEffect>
                                    <p:set>
                                      <p:cBhvr>
                                        <p:cTn id="130" dur="1" fill="hold">
                                          <p:stCondLst>
                                            <p:cond delay="749"/>
                                          </p:stCondLst>
                                        </p:cTn>
                                        <p:tgtEl>
                                          <p:spTgt spid="46"/>
                                        </p:tgtEl>
                                        <p:attrNameLst>
                                          <p:attrName>style.visibility</p:attrName>
                                        </p:attrNameLst>
                                      </p:cBhvr>
                                      <p:to>
                                        <p:strVal val="hidden"/>
                                      </p:to>
                                    </p:set>
                                  </p:childTnLst>
                                </p:cTn>
                              </p:par>
                              <p:par>
                                <p:cTn id="131" presetID="10" presetClass="exit" presetSubtype="0" fill="hold" grpId="1" nodeType="withEffect">
                                  <p:stCondLst>
                                    <p:cond delay="1600"/>
                                  </p:stCondLst>
                                  <p:childTnLst>
                                    <p:animEffect transition="out" filter="fade">
                                      <p:cBhvr>
                                        <p:cTn id="132" dur="500"/>
                                        <p:tgtEl>
                                          <p:spTgt spid="47"/>
                                        </p:tgtEl>
                                      </p:cBhvr>
                                    </p:animEffect>
                                    <p:set>
                                      <p:cBhvr>
                                        <p:cTn id="133" dur="1" fill="hold">
                                          <p:stCondLst>
                                            <p:cond delay="499"/>
                                          </p:stCondLst>
                                        </p:cTn>
                                        <p:tgtEl>
                                          <p:spTgt spid="47"/>
                                        </p:tgtEl>
                                        <p:attrNameLst>
                                          <p:attrName>style.visibility</p:attrName>
                                        </p:attrNameLst>
                                      </p:cBhvr>
                                      <p:to>
                                        <p:strVal val="hidden"/>
                                      </p:to>
                                    </p:set>
                                  </p:childTnLst>
                                </p:cTn>
                              </p:par>
                              <p:par>
                                <p:cTn id="134" presetID="10" presetClass="exit" presetSubtype="0" fill="hold" grpId="1" nodeType="withEffect">
                                  <p:stCondLst>
                                    <p:cond delay="1500"/>
                                  </p:stCondLst>
                                  <p:childTnLst>
                                    <p:animEffect transition="out" filter="fade">
                                      <p:cBhvr>
                                        <p:cTn id="135" dur="500"/>
                                        <p:tgtEl>
                                          <p:spTgt spid="48"/>
                                        </p:tgtEl>
                                      </p:cBhvr>
                                    </p:animEffect>
                                    <p:set>
                                      <p:cBhvr>
                                        <p:cTn id="136" dur="1" fill="hold">
                                          <p:stCondLst>
                                            <p:cond delay="499"/>
                                          </p:stCondLst>
                                        </p:cTn>
                                        <p:tgtEl>
                                          <p:spTgt spid="48"/>
                                        </p:tgtEl>
                                        <p:attrNameLst>
                                          <p:attrName>style.visibility</p:attrName>
                                        </p:attrNameLst>
                                      </p:cBhvr>
                                      <p:to>
                                        <p:strVal val="hidden"/>
                                      </p:to>
                                    </p:set>
                                  </p:childTnLst>
                                </p:cTn>
                              </p:par>
                              <p:par>
                                <p:cTn id="137" presetID="10" presetClass="exit" presetSubtype="0" fill="hold" grpId="1" nodeType="withEffect">
                                  <p:stCondLst>
                                    <p:cond delay="1500"/>
                                  </p:stCondLst>
                                  <p:childTnLst>
                                    <p:animEffect transition="out" filter="fade">
                                      <p:cBhvr>
                                        <p:cTn id="138" dur="500"/>
                                        <p:tgtEl>
                                          <p:spTgt spid="49"/>
                                        </p:tgtEl>
                                      </p:cBhvr>
                                    </p:animEffect>
                                    <p:set>
                                      <p:cBhvr>
                                        <p:cTn id="139" dur="1" fill="hold">
                                          <p:stCondLst>
                                            <p:cond delay="499"/>
                                          </p:stCondLst>
                                        </p:cTn>
                                        <p:tgtEl>
                                          <p:spTgt spid="49"/>
                                        </p:tgtEl>
                                        <p:attrNameLst>
                                          <p:attrName>style.visibility</p:attrName>
                                        </p:attrNameLst>
                                      </p:cBhvr>
                                      <p:to>
                                        <p:strVal val="hidden"/>
                                      </p:to>
                                    </p:set>
                                  </p:childTnLst>
                                </p:cTn>
                              </p:par>
                              <p:par>
                                <p:cTn id="140" presetID="10" presetClass="exit" presetSubtype="0" fill="hold" grpId="1" nodeType="withEffect">
                                  <p:stCondLst>
                                    <p:cond delay="1500"/>
                                  </p:stCondLst>
                                  <p:childTnLst>
                                    <p:animEffect transition="out" filter="fade">
                                      <p:cBhvr>
                                        <p:cTn id="141" dur="500"/>
                                        <p:tgtEl>
                                          <p:spTgt spid="50"/>
                                        </p:tgtEl>
                                      </p:cBhvr>
                                    </p:animEffect>
                                    <p:set>
                                      <p:cBhvr>
                                        <p:cTn id="142" dur="1" fill="hold">
                                          <p:stCondLst>
                                            <p:cond delay="499"/>
                                          </p:stCondLst>
                                        </p:cTn>
                                        <p:tgtEl>
                                          <p:spTgt spid="50"/>
                                        </p:tgtEl>
                                        <p:attrNameLst>
                                          <p:attrName>style.visibility</p:attrName>
                                        </p:attrNameLst>
                                      </p:cBhvr>
                                      <p:to>
                                        <p:strVal val="hidden"/>
                                      </p:to>
                                    </p:set>
                                  </p:childTnLst>
                                </p:cTn>
                              </p:par>
                              <p:par>
                                <p:cTn id="143" presetID="39" presetClass="path" presetSubtype="0" accel="42000" decel="23000" fill="hold" grpId="0" nodeType="withEffect">
                                  <p:stCondLst>
                                    <p:cond delay="600"/>
                                  </p:stCondLst>
                                  <p:childTnLst>
                                    <p:animMotion origin="layout" path="M 3.75E-6 -3.33333E-6 C 0.00013 -0.00069 0.0858 0.09792 0.125 0.14005 C 0.15976 0.17593 0.16367 0.17917 0.20872 0.21528 C 0.25364 0.25139 0.38645 0.27639 0.39479 0.35648 C 0.40312 0.43658 0.22435 0.45023 0.18815 0.46181 " pathEditMode="relative" rAng="0" ptsTypes="AAAAA">
                                      <p:cBhvr>
                                        <p:cTn id="144" dur="1200" fill="hold"/>
                                        <p:tgtEl>
                                          <p:spTgt spid="51"/>
                                        </p:tgtEl>
                                        <p:attrNameLst>
                                          <p:attrName>ppt_x</p:attrName>
                                          <p:attrName>ppt_y</p:attrName>
                                        </p:attrNameLst>
                                      </p:cBhvr>
                                      <p:rCtr x="19753" y="23079"/>
                                    </p:animMotion>
                                  </p:childTnLst>
                                </p:cTn>
                              </p:par>
                              <p:par>
                                <p:cTn id="145" presetID="39" presetClass="path" presetSubtype="0" accel="42000" decel="23000" fill="hold" grpId="0" nodeType="withEffect">
                                  <p:stCondLst>
                                    <p:cond delay="650"/>
                                  </p:stCondLst>
                                  <p:childTnLst>
                                    <p:animMotion origin="layout" path="M 2.5E-6 4.81481E-6 C 0.00013 -0.0007 0.0944 0.11481 0.13125 0.15277 C 0.1681 0.19027 0.17487 0.19074 0.22083 0.22569 C 0.26679 0.26111 0.41211 0.27962 0.40729 0.36458 C 0.40247 0.44861 0.24062 0.45254 0.20455 0.46365 " pathEditMode="relative" rAng="0" ptsTypes="AAAAA">
                                      <p:cBhvr>
                                        <p:cTn id="146" dur="1200" fill="hold"/>
                                        <p:tgtEl>
                                          <p:spTgt spid="52"/>
                                        </p:tgtEl>
                                        <p:attrNameLst>
                                          <p:attrName>ppt_x</p:attrName>
                                          <p:attrName>ppt_y</p:attrName>
                                        </p:attrNameLst>
                                      </p:cBhvr>
                                      <p:rCtr x="20365" y="23171"/>
                                    </p:animMotion>
                                  </p:childTnLst>
                                </p:cTn>
                              </p:par>
                              <p:par>
                                <p:cTn id="147" presetID="39" presetClass="path" presetSubtype="0" accel="42000" decel="23000" fill="hold" grpId="0" nodeType="withEffect">
                                  <p:stCondLst>
                                    <p:cond delay="700"/>
                                  </p:stCondLst>
                                  <p:childTnLst>
                                    <p:animMotion origin="layout" path="M 2.08333E-7 -2.77556E-17 C 0.00013 -0.00069 0.0944 0.11435 0.13125 0.15231 C 0.1681 0.19028 0.17187 0.19167 0.22083 0.22593 C 0.26979 0.26065 0.40521 0.27222 0.42513 0.35972 C 0.44518 0.44745 0.24219 0.45787 0.20612 0.46875 " pathEditMode="relative" rAng="0" ptsTypes="AAAAA">
                                      <p:cBhvr>
                                        <p:cTn id="148" dur="1200" fill="hold"/>
                                        <p:tgtEl>
                                          <p:spTgt spid="53"/>
                                        </p:tgtEl>
                                        <p:attrNameLst>
                                          <p:attrName>ppt_x</p:attrName>
                                          <p:attrName>ppt_y</p:attrName>
                                        </p:attrNameLst>
                                      </p:cBhvr>
                                      <p:rCtr x="21315" y="23426"/>
                                    </p:animMotion>
                                  </p:childTnLst>
                                </p:cTn>
                              </p:par>
                              <p:par>
                                <p:cTn id="149" presetID="39" presetClass="path" presetSubtype="0" accel="42000" decel="23000" fill="hold" grpId="0" nodeType="withEffect">
                                  <p:stCondLst>
                                    <p:cond delay="750"/>
                                  </p:stCondLst>
                                  <p:childTnLst>
                                    <p:animMotion origin="layout" path="M 0.01914 -0.04676 C 0.01927 -0.04745 0.11354 0.06805 0.15039 0.10579 C 0.18711 0.14352 0.19049 0.14305 0.23997 0.1794 C 0.28945 0.21574 0.44961 0.28287 0.44687 0.32361 C 0.46705 0.44606 0.25937 0.41389 0.2233 0.42477 " pathEditMode="relative" rAng="0" ptsTypes="AAAAA">
                                      <p:cBhvr>
                                        <p:cTn id="150" dur="1200" fill="hold"/>
                                        <p:tgtEl>
                                          <p:spTgt spid="54"/>
                                        </p:tgtEl>
                                        <p:attrNameLst>
                                          <p:attrName>ppt_x</p:attrName>
                                          <p:attrName>ppt_y</p:attrName>
                                        </p:attrNameLst>
                                      </p:cBhvr>
                                      <p:rCtr x="21445" y="23565"/>
                                    </p:animMotion>
                                  </p:childTnLst>
                                </p:cTn>
                              </p:par>
                              <p:par>
                                <p:cTn id="151" presetID="39" presetClass="path" presetSubtype="0" accel="42000" decel="23000" fill="hold" grpId="0" nodeType="withEffect">
                                  <p:stCondLst>
                                    <p:cond delay="800"/>
                                  </p:stCondLst>
                                  <p:childTnLst>
                                    <p:animMotion origin="layout" path="M -1.875E-6 -1.38778E-17 C 0.00013 -0.00069 0.0944 0.11458 0.13125 0.15278 C 0.1681 0.19051 0.17123 0.18796 0.22084 0.22639 C 0.27044 0.26435 0.43112 0.33981 0.42904 0.38194 C 0.45222 0.47083 0.24414 0.46667 0.20794 0.47778 " pathEditMode="relative" rAng="0" ptsTypes="AAAAA">
                                      <p:cBhvr>
                                        <p:cTn id="152" dur="1200" fill="hold"/>
                                        <p:tgtEl>
                                          <p:spTgt spid="55"/>
                                        </p:tgtEl>
                                        <p:attrNameLst>
                                          <p:attrName>ppt_x</p:attrName>
                                          <p:attrName>ppt_y</p:attrName>
                                        </p:attrNameLst>
                                      </p:cBhvr>
                                      <p:rCtr x="21536" y="23889"/>
                                    </p:animMotion>
                                  </p:childTnLst>
                                </p:cTn>
                              </p:par>
                              <p:par>
                                <p:cTn id="153" presetID="39" presetClass="path" presetSubtype="0" accel="42000" decel="23000" fill="hold" grpId="0" nodeType="withEffect">
                                  <p:stCondLst>
                                    <p:cond delay="850"/>
                                  </p:stCondLst>
                                  <p:childTnLst>
                                    <p:animMotion origin="layout" path="M 2.29167E-6 1.11111E-6 C 0.00013 -0.0007 0.0944 0.11481 0.13125 0.15278 C 0.1681 0.19051 0.17122 0.18796 0.22083 0.22639 C 0.27044 0.26458 0.43073 0.34005 0.42903 0.38194 C 0.45221 0.47083 0.24635 0.46643 0.21028 0.47755 " pathEditMode="relative" rAng="0" ptsTypes="AAAAA">
                                      <p:cBhvr>
                                        <p:cTn id="154" dur="1200" fill="hold"/>
                                        <p:tgtEl>
                                          <p:spTgt spid="56"/>
                                        </p:tgtEl>
                                        <p:attrNameLst>
                                          <p:attrName>ppt_x</p:attrName>
                                          <p:attrName>ppt_y</p:attrName>
                                        </p:attrNameLst>
                                      </p:cBhvr>
                                      <p:rCtr x="21536" y="23866"/>
                                    </p:animMotion>
                                  </p:childTnLst>
                                </p:cTn>
                              </p:par>
                              <p:par>
                                <p:cTn id="155" presetID="39" presetClass="path" presetSubtype="0" accel="42000" decel="23000" fill="hold" grpId="0" nodeType="withEffect">
                                  <p:stCondLst>
                                    <p:cond delay="850"/>
                                  </p:stCondLst>
                                  <p:childTnLst>
                                    <p:animMotion origin="layout" path="M -0.0125 -0.01967 C -0.01237 -0.02037 0.0819 0.09491 0.11875 0.13287 C 0.15625 0.17269 0.16146 0.17778 0.21263 0.21921 C 0.26394 0.26042 0.42813 0.34213 0.42618 0.38125 C 0.44948 0.47083 0.23698 0.44769 0.20092 0.4588 " pathEditMode="relative" rAng="0" ptsTypes="AAAAA">
                                      <p:cBhvr>
                                        <p:cTn id="156" dur="1200" fill="hold"/>
                                        <p:tgtEl>
                                          <p:spTgt spid="57"/>
                                        </p:tgtEl>
                                        <p:attrNameLst>
                                          <p:attrName>ppt_x</p:attrName>
                                          <p:attrName>ppt_y</p:attrName>
                                        </p:attrNameLst>
                                      </p:cBhvr>
                                      <p:rCtr x="22018" y="23912"/>
                                    </p:animMotion>
                                  </p:childTnLst>
                                </p:cTn>
                              </p:par>
                              <p:par>
                                <p:cTn id="157" presetID="10" presetClass="exit" presetSubtype="0" fill="hold" grpId="1" nodeType="withEffect">
                                  <p:stCondLst>
                                    <p:cond delay="1200"/>
                                  </p:stCondLst>
                                  <p:childTnLst>
                                    <p:animEffect transition="out" filter="fade">
                                      <p:cBhvr>
                                        <p:cTn id="158" dur="750"/>
                                        <p:tgtEl>
                                          <p:spTgt spid="51"/>
                                        </p:tgtEl>
                                      </p:cBhvr>
                                    </p:animEffect>
                                    <p:set>
                                      <p:cBhvr>
                                        <p:cTn id="159" dur="1" fill="hold">
                                          <p:stCondLst>
                                            <p:cond delay="749"/>
                                          </p:stCondLst>
                                        </p:cTn>
                                        <p:tgtEl>
                                          <p:spTgt spid="51"/>
                                        </p:tgtEl>
                                        <p:attrNameLst>
                                          <p:attrName>style.visibility</p:attrName>
                                        </p:attrNameLst>
                                      </p:cBhvr>
                                      <p:to>
                                        <p:strVal val="hidden"/>
                                      </p:to>
                                    </p:set>
                                  </p:childTnLst>
                                </p:cTn>
                              </p:par>
                              <p:par>
                                <p:cTn id="160" presetID="10" presetClass="exit" presetSubtype="0" fill="hold" grpId="1" nodeType="withEffect">
                                  <p:stCondLst>
                                    <p:cond delay="1200"/>
                                  </p:stCondLst>
                                  <p:childTnLst>
                                    <p:animEffect transition="out" filter="fade">
                                      <p:cBhvr>
                                        <p:cTn id="161" dur="750"/>
                                        <p:tgtEl>
                                          <p:spTgt spid="52"/>
                                        </p:tgtEl>
                                      </p:cBhvr>
                                    </p:animEffect>
                                    <p:set>
                                      <p:cBhvr>
                                        <p:cTn id="162" dur="1" fill="hold">
                                          <p:stCondLst>
                                            <p:cond delay="749"/>
                                          </p:stCondLst>
                                        </p:cTn>
                                        <p:tgtEl>
                                          <p:spTgt spid="52"/>
                                        </p:tgtEl>
                                        <p:attrNameLst>
                                          <p:attrName>style.visibility</p:attrName>
                                        </p:attrNameLst>
                                      </p:cBhvr>
                                      <p:to>
                                        <p:strVal val="hidden"/>
                                      </p:to>
                                    </p:set>
                                  </p:childTnLst>
                                </p:cTn>
                              </p:par>
                              <p:par>
                                <p:cTn id="163" presetID="10" presetClass="exit" presetSubtype="0" fill="hold" grpId="1" nodeType="withEffect">
                                  <p:stCondLst>
                                    <p:cond delay="1300"/>
                                  </p:stCondLst>
                                  <p:childTnLst>
                                    <p:animEffect transition="out" filter="fade">
                                      <p:cBhvr>
                                        <p:cTn id="164" dur="750"/>
                                        <p:tgtEl>
                                          <p:spTgt spid="53"/>
                                        </p:tgtEl>
                                      </p:cBhvr>
                                    </p:animEffect>
                                    <p:set>
                                      <p:cBhvr>
                                        <p:cTn id="165" dur="1" fill="hold">
                                          <p:stCondLst>
                                            <p:cond delay="749"/>
                                          </p:stCondLst>
                                        </p:cTn>
                                        <p:tgtEl>
                                          <p:spTgt spid="53"/>
                                        </p:tgtEl>
                                        <p:attrNameLst>
                                          <p:attrName>style.visibility</p:attrName>
                                        </p:attrNameLst>
                                      </p:cBhvr>
                                      <p:to>
                                        <p:strVal val="hidden"/>
                                      </p:to>
                                    </p:set>
                                  </p:childTnLst>
                                </p:cTn>
                              </p:par>
                              <p:par>
                                <p:cTn id="166" presetID="10" presetClass="exit" presetSubtype="0" fill="hold" grpId="1" nodeType="withEffect">
                                  <p:stCondLst>
                                    <p:cond delay="1100"/>
                                  </p:stCondLst>
                                  <p:childTnLst>
                                    <p:animEffect transition="out" filter="fade">
                                      <p:cBhvr>
                                        <p:cTn id="167" dur="750"/>
                                        <p:tgtEl>
                                          <p:spTgt spid="54"/>
                                        </p:tgtEl>
                                      </p:cBhvr>
                                    </p:animEffect>
                                    <p:set>
                                      <p:cBhvr>
                                        <p:cTn id="168" dur="1" fill="hold">
                                          <p:stCondLst>
                                            <p:cond delay="749"/>
                                          </p:stCondLst>
                                        </p:cTn>
                                        <p:tgtEl>
                                          <p:spTgt spid="54"/>
                                        </p:tgtEl>
                                        <p:attrNameLst>
                                          <p:attrName>style.visibility</p:attrName>
                                        </p:attrNameLst>
                                      </p:cBhvr>
                                      <p:to>
                                        <p:strVal val="hidden"/>
                                      </p:to>
                                    </p:set>
                                  </p:childTnLst>
                                </p:cTn>
                              </p:par>
                              <p:par>
                                <p:cTn id="169" presetID="10" presetClass="exit" presetSubtype="0" fill="hold" grpId="1" nodeType="withEffect">
                                  <p:stCondLst>
                                    <p:cond delay="1100"/>
                                  </p:stCondLst>
                                  <p:childTnLst>
                                    <p:animEffect transition="out" filter="fade">
                                      <p:cBhvr>
                                        <p:cTn id="170" dur="750"/>
                                        <p:tgtEl>
                                          <p:spTgt spid="55"/>
                                        </p:tgtEl>
                                      </p:cBhvr>
                                    </p:animEffect>
                                    <p:set>
                                      <p:cBhvr>
                                        <p:cTn id="171" dur="1" fill="hold">
                                          <p:stCondLst>
                                            <p:cond delay="749"/>
                                          </p:stCondLst>
                                        </p:cTn>
                                        <p:tgtEl>
                                          <p:spTgt spid="55"/>
                                        </p:tgtEl>
                                        <p:attrNameLst>
                                          <p:attrName>style.visibility</p:attrName>
                                        </p:attrNameLst>
                                      </p:cBhvr>
                                      <p:to>
                                        <p:strVal val="hidden"/>
                                      </p:to>
                                    </p:set>
                                  </p:childTnLst>
                                </p:cTn>
                              </p:par>
                              <p:par>
                                <p:cTn id="172" presetID="10" presetClass="exit" presetSubtype="0" fill="hold" grpId="1" nodeType="withEffect">
                                  <p:stCondLst>
                                    <p:cond delay="1200"/>
                                  </p:stCondLst>
                                  <p:childTnLst>
                                    <p:animEffect transition="out" filter="fade">
                                      <p:cBhvr>
                                        <p:cTn id="173" dur="750"/>
                                        <p:tgtEl>
                                          <p:spTgt spid="56"/>
                                        </p:tgtEl>
                                      </p:cBhvr>
                                    </p:animEffect>
                                    <p:set>
                                      <p:cBhvr>
                                        <p:cTn id="174" dur="1" fill="hold">
                                          <p:stCondLst>
                                            <p:cond delay="749"/>
                                          </p:stCondLst>
                                        </p:cTn>
                                        <p:tgtEl>
                                          <p:spTgt spid="56"/>
                                        </p:tgtEl>
                                        <p:attrNameLst>
                                          <p:attrName>style.visibility</p:attrName>
                                        </p:attrNameLst>
                                      </p:cBhvr>
                                      <p:to>
                                        <p:strVal val="hidden"/>
                                      </p:to>
                                    </p:set>
                                  </p:childTnLst>
                                </p:cTn>
                              </p:par>
                              <p:par>
                                <p:cTn id="175" presetID="10" presetClass="exit" presetSubtype="0" fill="hold" grpId="1" nodeType="withEffect">
                                  <p:stCondLst>
                                    <p:cond delay="1300"/>
                                  </p:stCondLst>
                                  <p:childTnLst>
                                    <p:animEffect transition="out" filter="fade">
                                      <p:cBhvr>
                                        <p:cTn id="176" dur="750"/>
                                        <p:tgtEl>
                                          <p:spTgt spid="57"/>
                                        </p:tgtEl>
                                      </p:cBhvr>
                                    </p:animEffect>
                                    <p:set>
                                      <p:cBhvr>
                                        <p:cTn id="177" dur="1" fill="hold">
                                          <p:stCondLst>
                                            <p:cond delay="749"/>
                                          </p:stCondLst>
                                        </p:cTn>
                                        <p:tgtEl>
                                          <p:spTgt spid="57"/>
                                        </p:tgtEl>
                                        <p:attrNameLst>
                                          <p:attrName>style.visibility</p:attrName>
                                        </p:attrNameLst>
                                      </p:cBhvr>
                                      <p:to>
                                        <p:strVal val="hidden"/>
                                      </p:to>
                                    </p:set>
                                  </p:childTnLst>
                                </p:cTn>
                              </p:par>
                              <p:par>
                                <p:cTn id="178" presetID="50" presetClass="path" presetSubtype="0" accel="26000" decel="13000" fill="hold" grpId="0" nodeType="withEffect">
                                  <p:stCondLst>
                                    <p:cond delay="700"/>
                                  </p:stCondLst>
                                  <p:childTnLst>
                                    <p:animMotion origin="layout" path="M -4.16667E-7 -2.22222E-6 C -0.00729 0.01065 -0.03372 0.08079 -0.06497 0.1169 C -0.09544 0.15232 -0.09727 0.15278 -0.15534 0.20232 C -0.20924 0.25209 -0.43281 0.20463 -0.42448 0.33681 C -0.41615 0.46875 -0.13841 0.4456 -0.12331 0.44121 " pathEditMode="relative" rAng="0" ptsTypes="AAAAA">
                                      <p:cBhvr>
                                        <p:cTn id="179" dur="1200" fill="hold"/>
                                        <p:tgtEl>
                                          <p:spTgt spid="58"/>
                                        </p:tgtEl>
                                        <p:attrNameLst>
                                          <p:attrName>ppt_x</p:attrName>
                                          <p:attrName>ppt_y</p:attrName>
                                        </p:attrNameLst>
                                      </p:cBhvr>
                                      <p:rCtr x="-21237" y="22269"/>
                                    </p:animMotion>
                                  </p:childTnLst>
                                </p:cTn>
                              </p:par>
                              <p:par>
                                <p:cTn id="180" presetID="50" presetClass="path" presetSubtype="0" accel="26000" decel="13000" fill="hold" grpId="0" nodeType="withEffect">
                                  <p:stCondLst>
                                    <p:cond delay="750"/>
                                  </p:stCondLst>
                                  <p:childTnLst>
                                    <p:animMotion origin="layout" path="M -3.33333E-6 -3.7037E-6 C -0.00729 0.01065 -0.02552 0.07431 -0.05638 0.10903 C -0.0875 0.14584 -0.10716 0.1632 -0.16523 0.21274 C -0.21914 0.26274 -0.44518 0.225 -0.43112 0.35394 C -0.41705 0.48287 -0.13437 0.45718 -0.11901 0.45301 " pathEditMode="relative" rAng="0" ptsTypes="AAAAA">
                                      <p:cBhvr>
                                        <p:cTn id="181" dur="1200" fill="hold"/>
                                        <p:tgtEl>
                                          <p:spTgt spid="59"/>
                                        </p:tgtEl>
                                        <p:attrNameLst>
                                          <p:attrName>ppt_x</p:attrName>
                                          <p:attrName>ppt_y</p:attrName>
                                        </p:attrNameLst>
                                      </p:cBhvr>
                                      <p:rCtr x="-21589" y="22870"/>
                                    </p:animMotion>
                                  </p:childTnLst>
                                </p:cTn>
                              </p:par>
                              <p:par>
                                <p:cTn id="182" presetID="50" presetClass="path" presetSubtype="0" accel="26000" decel="13000" fill="hold" grpId="0" nodeType="withEffect">
                                  <p:stCondLst>
                                    <p:cond delay="800"/>
                                  </p:stCondLst>
                                  <p:childTnLst>
                                    <p:animMotion origin="layout" path="M 8.33333E-7 -2.22222E-6 C -0.00729 0.01065 -0.02227 0.06736 -0.05313 0.10185 C -0.08399 0.1382 -0.1168 0.16644 -0.175 0.21574 C -0.22878 0.26574 -0.42826 0.20695 -0.43503 0.34815 C -0.4418 0.48912 -0.13529 0.45972 -0.11979 0.45556 " pathEditMode="relative" rAng="0" ptsTypes="AAAAA">
                                      <p:cBhvr>
                                        <p:cTn id="183" dur="1200" fill="hold"/>
                                        <p:tgtEl>
                                          <p:spTgt spid="60"/>
                                        </p:tgtEl>
                                        <p:attrNameLst>
                                          <p:attrName>ppt_x</p:attrName>
                                          <p:attrName>ppt_y</p:attrName>
                                        </p:attrNameLst>
                                      </p:cBhvr>
                                      <p:rCtr x="-21758" y="23032"/>
                                    </p:animMotion>
                                  </p:childTnLst>
                                </p:cTn>
                              </p:par>
                              <p:par>
                                <p:cTn id="184" presetID="50" presetClass="path" presetSubtype="0" accel="26000" decel="13000" fill="hold" grpId="0" nodeType="withEffect">
                                  <p:stCondLst>
                                    <p:cond delay="850"/>
                                  </p:stCondLst>
                                  <p:childTnLst>
                                    <p:animMotion origin="layout" path="M -0.00013 -1.48148E-6 C -0.00729 0.01065 -0.02721 0.08611 -0.0582 0.1213 C -0.08919 0.15764 -0.11822 0.17732 -0.17643 0.225 C -0.2302 0.27824 -0.43112 0.20718 -0.43854 0.34352 C -0.44596 0.48009 -0.15013 0.46343 -0.13476 0.45903 " pathEditMode="relative" rAng="0" ptsTypes="AAAAA">
                                      <p:cBhvr>
                                        <p:cTn id="185" dur="1200" fill="hold"/>
                                        <p:tgtEl>
                                          <p:spTgt spid="61"/>
                                        </p:tgtEl>
                                        <p:attrNameLst>
                                          <p:attrName>ppt_x</p:attrName>
                                          <p:attrName>ppt_y</p:attrName>
                                        </p:attrNameLst>
                                      </p:cBhvr>
                                      <p:rCtr x="-21940" y="23102"/>
                                    </p:animMotion>
                                  </p:childTnLst>
                                </p:cTn>
                              </p:par>
                              <p:par>
                                <p:cTn id="186" presetID="50" presetClass="path" presetSubtype="0" accel="26000" decel="13000" fill="hold" grpId="0" nodeType="withEffect">
                                  <p:stCondLst>
                                    <p:cond delay="900"/>
                                  </p:stCondLst>
                                  <p:childTnLst>
                                    <p:animMotion origin="layout" path="M 2.08333E-6 4.07407E-6 C -0.00729 0.01064 -0.0349 0.09051 -0.06576 0.12592 C -0.09675 0.16226 -0.10156 0.16736 -0.16823 0.21041 C -0.22071 0.26527 -0.44414 0.22129 -0.45156 0.3581 C -0.45899 0.49444 -0.15508 0.46041 -0.13959 0.45671 " pathEditMode="relative" rAng="0" ptsTypes="AAAAA">
                                      <p:cBhvr>
                                        <p:cTn id="187" dur="1200" fill="hold"/>
                                        <p:tgtEl>
                                          <p:spTgt spid="66"/>
                                        </p:tgtEl>
                                        <p:attrNameLst>
                                          <p:attrName>ppt_x</p:attrName>
                                          <p:attrName>ppt_y</p:attrName>
                                        </p:attrNameLst>
                                      </p:cBhvr>
                                      <p:rCtr x="-22591" y="23148"/>
                                    </p:animMotion>
                                  </p:childTnLst>
                                </p:cTn>
                              </p:par>
                              <p:par>
                                <p:cTn id="188" presetID="10" presetClass="exit" presetSubtype="0" fill="hold" grpId="1" nodeType="withEffect">
                                  <p:stCondLst>
                                    <p:cond delay="1300"/>
                                  </p:stCondLst>
                                  <p:childTnLst>
                                    <p:animEffect transition="out" filter="fade">
                                      <p:cBhvr>
                                        <p:cTn id="189" dur="750"/>
                                        <p:tgtEl>
                                          <p:spTgt spid="58"/>
                                        </p:tgtEl>
                                      </p:cBhvr>
                                    </p:animEffect>
                                    <p:set>
                                      <p:cBhvr>
                                        <p:cTn id="190" dur="1" fill="hold">
                                          <p:stCondLst>
                                            <p:cond delay="749"/>
                                          </p:stCondLst>
                                        </p:cTn>
                                        <p:tgtEl>
                                          <p:spTgt spid="58"/>
                                        </p:tgtEl>
                                        <p:attrNameLst>
                                          <p:attrName>style.visibility</p:attrName>
                                        </p:attrNameLst>
                                      </p:cBhvr>
                                      <p:to>
                                        <p:strVal val="hidden"/>
                                      </p:to>
                                    </p:set>
                                  </p:childTnLst>
                                </p:cTn>
                              </p:par>
                              <p:par>
                                <p:cTn id="191" presetID="10" presetClass="exit" presetSubtype="0" fill="hold" grpId="1" nodeType="withEffect">
                                  <p:stCondLst>
                                    <p:cond delay="1400"/>
                                  </p:stCondLst>
                                  <p:childTnLst>
                                    <p:animEffect transition="out" filter="fade">
                                      <p:cBhvr>
                                        <p:cTn id="192" dur="750"/>
                                        <p:tgtEl>
                                          <p:spTgt spid="59"/>
                                        </p:tgtEl>
                                      </p:cBhvr>
                                    </p:animEffect>
                                    <p:set>
                                      <p:cBhvr>
                                        <p:cTn id="193" dur="1" fill="hold">
                                          <p:stCondLst>
                                            <p:cond delay="749"/>
                                          </p:stCondLst>
                                        </p:cTn>
                                        <p:tgtEl>
                                          <p:spTgt spid="59"/>
                                        </p:tgtEl>
                                        <p:attrNameLst>
                                          <p:attrName>style.visibility</p:attrName>
                                        </p:attrNameLst>
                                      </p:cBhvr>
                                      <p:to>
                                        <p:strVal val="hidden"/>
                                      </p:to>
                                    </p:set>
                                  </p:childTnLst>
                                </p:cTn>
                              </p:par>
                              <p:par>
                                <p:cTn id="194" presetID="10" presetClass="exit" presetSubtype="0" fill="hold" grpId="1" nodeType="withEffect">
                                  <p:stCondLst>
                                    <p:cond delay="1500"/>
                                  </p:stCondLst>
                                  <p:childTnLst>
                                    <p:animEffect transition="out" filter="fade">
                                      <p:cBhvr>
                                        <p:cTn id="195" dur="750"/>
                                        <p:tgtEl>
                                          <p:spTgt spid="60"/>
                                        </p:tgtEl>
                                      </p:cBhvr>
                                    </p:animEffect>
                                    <p:set>
                                      <p:cBhvr>
                                        <p:cTn id="196" dur="1" fill="hold">
                                          <p:stCondLst>
                                            <p:cond delay="749"/>
                                          </p:stCondLst>
                                        </p:cTn>
                                        <p:tgtEl>
                                          <p:spTgt spid="60"/>
                                        </p:tgtEl>
                                        <p:attrNameLst>
                                          <p:attrName>style.visibility</p:attrName>
                                        </p:attrNameLst>
                                      </p:cBhvr>
                                      <p:to>
                                        <p:strVal val="hidden"/>
                                      </p:to>
                                    </p:set>
                                  </p:childTnLst>
                                </p:cTn>
                              </p:par>
                              <p:par>
                                <p:cTn id="197" presetID="10" presetClass="exit" presetSubtype="0" fill="hold" grpId="1" nodeType="withEffect">
                                  <p:stCondLst>
                                    <p:cond delay="1400"/>
                                  </p:stCondLst>
                                  <p:childTnLst>
                                    <p:animEffect transition="out" filter="fade">
                                      <p:cBhvr>
                                        <p:cTn id="198" dur="750"/>
                                        <p:tgtEl>
                                          <p:spTgt spid="61"/>
                                        </p:tgtEl>
                                      </p:cBhvr>
                                    </p:animEffect>
                                    <p:set>
                                      <p:cBhvr>
                                        <p:cTn id="199" dur="1" fill="hold">
                                          <p:stCondLst>
                                            <p:cond delay="749"/>
                                          </p:stCondLst>
                                        </p:cTn>
                                        <p:tgtEl>
                                          <p:spTgt spid="61"/>
                                        </p:tgtEl>
                                        <p:attrNameLst>
                                          <p:attrName>style.visibility</p:attrName>
                                        </p:attrNameLst>
                                      </p:cBhvr>
                                      <p:to>
                                        <p:strVal val="hidden"/>
                                      </p:to>
                                    </p:set>
                                  </p:childTnLst>
                                </p:cTn>
                              </p:par>
                              <p:par>
                                <p:cTn id="200" presetID="10" presetClass="exit" presetSubtype="0" fill="hold" grpId="1" nodeType="withEffect">
                                  <p:stCondLst>
                                    <p:cond delay="1300"/>
                                  </p:stCondLst>
                                  <p:childTnLst>
                                    <p:animEffect transition="out" filter="fade">
                                      <p:cBhvr>
                                        <p:cTn id="201" dur="750"/>
                                        <p:tgtEl>
                                          <p:spTgt spid="66"/>
                                        </p:tgtEl>
                                      </p:cBhvr>
                                    </p:animEffect>
                                    <p:set>
                                      <p:cBhvr>
                                        <p:cTn id="202" dur="1" fill="hold">
                                          <p:stCondLst>
                                            <p:cond delay="749"/>
                                          </p:stCondLst>
                                        </p:cTn>
                                        <p:tgtEl>
                                          <p:spTgt spid="66"/>
                                        </p:tgtEl>
                                        <p:attrNameLst>
                                          <p:attrName>style.visibility</p:attrName>
                                        </p:attrNameLst>
                                      </p:cBhvr>
                                      <p:to>
                                        <p:strVal val="hidden"/>
                                      </p:to>
                                    </p:set>
                                  </p:childTnLst>
                                </p:cTn>
                              </p:par>
                              <p:par>
                                <p:cTn id="203" presetID="50" presetClass="path" presetSubtype="0" accel="26000" decel="13000" fill="hold" grpId="0" nodeType="withEffect">
                                  <p:stCondLst>
                                    <p:cond delay="950"/>
                                  </p:stCondLst>
                                  <p:childTnLst>
                                    <p:animMotion origin="layout" path="M 2.91667E-6 -1.38778E-17 C -0.00729 0.01065 -0.03164 0.07963 -0.0625 0.11481 C -0.09336 0.15116 -0.10261 0.18519 -0.16927 0.22824 C -0.22175 0.28264 -0.45209 0.23171 -0.45951 0.36852 C -0.46706 0.50486 -0.15534 0.46042 -0.13972 0.45671 " pathEditMode="relative" rAng="0" ptsTypes="AAAAA">
                                      <p:cBhvr>
                                        <p:cTn id="204" dur="1200" fill="hold"/>
                                        <p:tgtEl>
                                          <p:spTgt spid="67"/>
                                        </p:tgtEl>
                                        <p:attrNameLst>
                                          <p:attrName>ppt_x</p:attrName>
                                          <p:attrName>ppt_y</p:attrName>
                                        </p:attrNameLst>
                                      </p:cBhvr>
                                      <p:rCtr x="-22995" y="23310"/>
                                    </p:animMotion>
                                  </p:childTnLst>
                                </p:cTn>
                              </p:par>
                              <p:par>
                                <p:cTn id="205" presetID="10" presetClass="exit" presetSubtype="0" fill="hold" grpId="1" nodeType="withEffect">
                                  <p:stCondLst>
                                    <p:cond delay="1200"/>
                                  </p:stCondLst>
                                  <p:childTnLst>
                                    <p:animEffect transition="out" filter="fade">
                                      <p:cBhvr>
                                        <p:cTn id="206" dur="750"/>
                                        <p:tgtEl>
                                          <p:spTgt spid="67"/>
                                        </p:tgtEl>
                                      </p:cBhvr>
                                    </p:animEffect>
                                    <p:set>
                                      <p:cBhvr>
                                        <p:cTn id="207" dur="1" fill="hold">
                                          <p:stCondLst>
                                            <p:cond delay="749"/>
                                          </p:stCondLst>
                                        </p:cTn>
                                        <p:tgtEl>
                                          <p:spTgt spid="67"/>
                                        </p:tgtEl>
                                        <p:attrNameLst>
                                          <p:attrName>style.visibility</p:attrName>
                                        </p:attrNameLst>
                                      </p:cBhvr>
                                      <p:to>
                                        <p:strVal val="hidden"/>
                                      </p:to>
                                    </p:set>
                                  </p:childTnLst>
                                </p:cTn>
                              </p:par>
                              <p:par>
                                <p:cTn id="208" presetID="50" presetClass="path" presetSubtype="0" accel="26000" decel="13000" fill="hold" grpId="0" nodeType="withEffect">
                                  <p:stCondLst>
                                    <p:cond delay="1000"/>
                                  </p:stCondLst>
                                  <p:childTnLst>
                                    <p:animMotion origin="layout" path="M 0.0069 0.00718 C -0.00039 0.01783 -0.04283 0.11065 -0.07382 0.14537 C -0.10468 0.18241 -0.10638 0.19653 -0.17291 0.24005 C -0.22539 0.29445 -0.45885 0.23264 -0.46627 0.3845 C -0.47382 0.53681 -0.14817 0.46737 -0.13268 0.46343 " pathEditMode="relative" rAng="0" ptsTypes="AAAAA">
                                      <p:cBhvr>
                                        <p:cTn id="209" dur="1200" fill="hold"/>
                                        <p:tgtEl>
                                          <p:spTgt spid="68"/>
                                        </p:tgtEl>
                                        <p:attrNameLst>
                                          <p:attrName>ppt_x</p:attrName>
                                          <p:attrName>ppt_y</p:attrName>
                                        </p:attrNameLst>
                                      </p:cBhvr>
                                      <p:rCtr x="-23672" y="23750"/>
                                    </p:animMotion>
                                  </p:childTnLst>
                                </p:cTn>
                              </p:par>
                              <p:par>
                                <p:cTn id="210" presetID="10" presetClass="exit" presetSubtype="0" fill="hold" grpId="1" nodeType="withEffect">
                                  <p:stCondLst>
                                    <p:cond delay="1300"/>
                                  </p:stCondLst>
                                  <p:childTnLst>
                                    <p:animEffect transition="out" filter="fade">
                                      <p:cBhvr>
                                        <p:cTn id="211" dur="750"/>
                                        <p:tgtEl>
                                          <p:spTgt spid="68"/>
                                        </p:tgtEl>
                                      </p:cBhvr>
                                    </p:animEffect>
                                    <p:set>
                                      <p:cBhvr>
                                        <p:cTn id="212" dur="1" fill="hold">
                                          <p:stCondLst>
                                            <p:cond delay="749"/>
                                          </p:stCondLst>
                                        </p:cTn>
                                        <p:tgtEl>
                                          <p:spTgt spid="68"/>
                                        </p:tgtEl>
                                        <p:attrNameLst>
                                          <p:attrName>style.visibility</p:attrName>
                                        </p:attrNameLst>
                                      </p:cBhvr>
                                      <p:to>
                                        <p:strVal val="hidden"/>
                                      </p:to>
                                    </p:set>
                                  </p:childTnLst>
                                </p:cTn>
                              </p:par>
                              <p:par>
                                <p:cTn id="213" presetID="10" presetClass="entr" presetSubtype="0" fill="hold" grpId="0" nodeType="withEffect">
                                  <p:stCondLst>
                                    <p:cond delay="2200"/>
                                  </p:stCondLst>
                                  <p:childTnLst>
                                    <p:set>
                                      <p:cBhvr>
                                        <p:cTn id="214" dur="1" fill="hold">
                                          <p:stCondLst>
                                            <p:cond delay="0"/>
                                          </p:stCondLst>
                                        </p:cTn>
                                        <p:tgtEl>
                                          <p:spTgt spid="69"/>
                                        </p:tgtEl>
                                        <p:attrNameLst>
                                          <p:attrName>style.visibility</p:attrName>
                                        </p:attrNameLst>
                                      </p:cBhvr>
                                      <p:to>
                                        <p:strVal val="visible"/>
                                      </p:to>
                                    </p:set>
                                    <p:animEffect transition="in" filter="fade">
                                      <p:cBhvr>
                                        <p:cTn id="215" dur="250"/>
                                        <p:tgtEl>
                                          <p:spTgt spid="69"/>
                                        </p:tgtEl>
                                      </p:cBhvr>
                                    </p:animEffect>
                                  </p:childTnLst>
                                </p:cTn>
                              </p:par>
                              <p:par>
                                <p:cTn id="216" presetID="10" presetClass="entr" presetSubtype="0" fill="hold" grpId="0" nodeType="withEffect">
                                  <p:stCondLst>
                                    <p:cond delay="2200"/>
                                  </p:stCondLst>
                                  <p:childTnLst>
                                    <p:set>
                                      <p:cBhvr>
                                        <p:cTn id="217" dur="1" fill="hold">
                                          <p:stCondLst>
                                            <p:cond delay="0"/>
                                          </p:stCondLst>
                                        </p:cTn>
                                        <p:tgtEl>
                                          <p:spTgt spid="70"/>
                                        </p:tgtEl>
                                        <p:attrNameLst>
                                          <p:attrName>style.visibility</p:attrName>
                                        </p:attrNameLst>
                                      </p:cBhvr>
                                      <p:to>
                                        <p:strVal val="visible"/>
                                      </p:to>
                                    </p:set>
                                    <p:animEffect transition="in" filter="fade">
                                      <p:cBhvr>
                                        <p:cTn id="218" dur="250"/>
                                        <p:tgtEl>
                                          <p:spTgt spid="70"/>
                                        </p:tgtEl>
                                      </p:cBhvr>
                                    </p:animEffect>
                                  </p:childTnLst>
                                </p:cTn>
                              </p:par>
                              <p:par>
                                <p:cTn id="219" presetID="10" presetClass="entr" presetSubtype="0" fill="hold" grpId="0" nodeType="withEffect">
                                  <p:stCondLst>
                                    <p:cond delay="2200"/>
                                  </p:stCondLst>
                                  <p:childTnLst>
                                    <p:set>
                                      <p:cBhvr>
                                        <p:cTn id="220" dur="1" fill="hold">
                                          <p:stCondLst>
                                            <p:cond delay="0"/>
                                          </p:stCondLst>
                                        </p:cTn>
                                        <p:tgtEl>
                                          <p:spTgt spid="71"/>
                                        </p:tgtEl>
                                        <p:attrNameLst>
                                          <p:attrName>style.visibility</p:attrName>
                                        </p:attrNameLst>
                                      </p:cBhvr>
                                      <p:to>
                                        <p:strVal val="visible"/>
                                      </p:to>
                                    </p:set>
                                    <p:animEffect transition="in" filter="fade">
                                      <p:cBhvr>
                                        <p:cTn id="221" dur="250"/>
                                        <p:tgtEl>
                                          <p:spTgt spid="71"/>
                                        </p:tgtEl>
                                      </p:cBhvr>
                                    </p:animEffect>
                                  </p:childTnLst>
                                </p:cTn>
                              </p:par>
                              <p:par>
                                <p:cTn id="222" presetID="10" presetClass="entr" presetSubtype="0" fill="hold" grpId="0" nodeType="withEffect">
                                  <p:stCondLst>
                                    <p:cond delay="2200"/>
                                  </p:stCondLst>
                                  <p:childTnLst>
                                    <p:set>
                                      <p:cBhvr>
                                        <p:cTn id="223" dur="1" fill="hold">
                                          <p:stCondLst>
                                            <p:cond delay="0"/>
                                          </p:stCondLst>
                                        </p:cTn>
                                        <p:tgtEl>
                                          <p:spTgt spid="72"/>
                                        </p:tgtEl>
                                        <p:attrNameLst>
                                          <p:attrName>style.visibility</p:attrName>
                                        </p:attrNameLst>
                                      </p:cBhvr>
                                      <p:to>
                                        <p:strVal val="visible"/>
                                      </p:to>
                                    </p:set>
                                    <p:animEffect transition="in" filter="fade">
                                      <p:cBhvr>
                                        <p:cTn id="224" dur="250"/>
                                        <p:tgtEl>
                                          <p:spTgt spid="72"/>
                                        </p:tgtEl>
                                      </p:cBhvr>
                                    </p:animEffect>
                                  </p:childTnLst>
                                </p:cTn>
                              </p:par>
                              <p:par>
                                <p:cTn id="225" presetID="10" presetClass="entr" presetSubtype="0" fill="hold" grpId="0" nodeType="withEffect">
                                  <p:stCondLst>
                                    <p:cond delay="2200"/>
                                  </p:stCondLst>
                                  <p:childTnLst>
                                    <p:set>
                                      <p:cBhvr>
                                        <p:cTn id="226" dur="1" fill="hold">
                                          <p:stCondLst>
                                            <p:cond delay="0"/>
                                          </p:stCondLst>
                                        </p:cTn>
                                        <p:tgtEl>
                                          <p:spTgt spid="73"/>
                                        </p:tgtEl>
                                        <p:attrNameLst>
                                          <p:attrName>style.visibility</p:attrName>
                                        </p:attrNameLst>
                                      </p:cBhvr>
                                      <p:to>
                                        <p:strVal val="visible"/>
                                      </p:to>
                                    </p:set>
                                    <p:animEffect transition="in" filter="fade">
                                      <p:cBhvr>
                                        <p:cTn id="227" dur="250"/>
                                        <p:tgtEl>
                                          <p:spTgt spid="73"/>
                                        </p:tgtEl>
                                      </p:cBhvr>
                                    </p:animEffect>
                                  </p:childTnLst>
                                </p:cTn>
                              </p:par>
                              <p:par>
                                <p:cTn id="228" presetID="10" presetClass="entr" presetSubtype="0" fill="hold" grpId="0" nodeType="withEffect">
                                  <p:stCondLst>
                                    <p:cond delay="2200"/>
                                  </p:stCondLst>
                                  <p:childTnLst>
                                    <p:set>
                                      <p:cBhvr>
                                        <p:cTn id="229" dur="1" fill="hold">
                                          <p:stCondLst>
                                            <p:cond delay="0"/>
                                          </p:stCondLst>
                                        </p:cTn>
                                        <p:tgtEl>
                                          <p:spTgt spid="74"/>
                                        </p:tgtEl>
                                        <p:attrNameLst>
                                          <p:attrName>style.visibility</p:attrName>
                                        </p:attrNameLst>
                                      </p:cBhvr>
                                      <p:to>
                                        <p:strVal val="visible"/>
                                      </p:to>
                                    </p:set>
                                    <p:animEffect transition="in" filter="fade">
                                      <p:cBhvr>
                                        <p:cTn id="230" dur="250"/>
                                        <p:tgtEl>
                                          <p:spTgt spid="74"/>
                                        </p:tgtEl>
                                      </p:cBhvr>
                                    </p:animEffect>
                                  </p:childTnLst>
                                </p:cTn>
                              </p:par>
                              <p:par>
                                <p:cTn id="231" presetID="39" presetClass="path" presetSubtype="0" accel="39000" decel="19000" fill="hold" grpId="1" nodeType="withEffect">
                                  <p:stCondLst>
                                    <p:cond delay="2200"/>
                                  </p:stCondLst>
                                  <p:childTnLst>
                                    <p:animMotion origin="layout" path="M 4.375E-6 -7.40741E-7 C 0.01783 0.0007 0.07408 -0.00463 0.09544 0.00162 C 0.11679 0.00787 0.13489 0.0294 0.11979 0.06829 C 0.10468 0.10741 -0.07592 0.05278 -0.10925 0.05695 C -0.14258 0.06111 -0.19519 0.11713 -0.0948 0.13009 C 0.01705 0.14236 0.43958 0.12963 0.56197 0.13079 " pathEditMode="relative" rAng="0" ptsTypes="AAAAAA">
                                      <p:cBhvr>
                                        <p:cTn id="232" dur="2700" fill="hold"/>
                                        <p:tgtEl>
                                          <p:spTgt spid="69"/>
                                        </p:tgtEl>
                                        <p:attrNameLst>
                                          <p:attrName>ppt_x</p:attrName>
                                          <p:attrName>ppt_y</p:attrName>
                                        </p:attrNameLst>
                                      </p:cBhvr>
                                      <p:rCtr x="20430" y="6690"/>
                                    </p:animMotion>
                                  </p:childTnLst>
                                </p:cTn>
                              </p:par>
                              <p:par>
                                <p:cTn id="233" presetID="39" presetClass="path" presetSubtype="0" accel="39000" decel="19000" fill="hold" grpId="1" nodeType="withEffect">
                                  <p:stCondLst>
                                    <p:cond delay="2220"/>
                                  </p:stCondLst>
                                  <p:childTnLst>
                                    <p:animMotion origin="layout" path="M -1.25E-6 -7.40741E-7 C 0.01784 0.0007 0.0849 -0.00532 0.10625 0.00093 C 0.12761 0.00718 0.14388 0.02732 0.12878 0.0662 C 0.11367 0.10532 -0.07187 0.05463 -0.10521 0.0588 C -0.13854 0.06296 -0.16393 0.11343 -0.10169 0.12685 C -0.03958 0.14028 0.15729 0.13843 0.26758 0.13958 C 0.37774 0.14074 0.50899 0.13449 0.55938 0.13357 " pathEditMode="relative" rAng="0" ptsTypes="AAAAAAA">
                                      <p:cBhvr>
                                        <p:cTn id="234" dur="2700" fill="hold"/>
                                        <p:tgtEl>
                                          <p:spTgt spid="70"/>
                                        </p:tgtEl>
                                        <p:attrNameLst>
                                          <p:attrName>ppt_x</p:attrName>
                                          <p:attrName>ppt_y</p:attrName>
                                        </p:attrNameLst>
                                      </p:cBhvr>
                                      <p:rCtr x="20977" y="6875"/>
                                    </p:animMotion>
                                  </p:childTnLst>
                                </p:cTn>
                              </p:par>
                              <p:par>
                                <p:cTn id="235" presetID="39" presetClass="path" presetSubtype="0" accel="39000" decel="19000" fill="hold" grpId="1" nodeType="withEffect">
                                  <p:stCondLst>
                                    <p:cond delay="2240"/>
                                  </p:stCondLst>
                                  <p:childTnLst>
                                    <p:animMotion origin="layout" path="M -0.00052 0.00115 C 0.01731 0.00185 0.09023 -0.0044 0.11159 0.00185 C 0.13294 0.0081 0.15573 0.03078 0.14062 0.06967 C 0.12552 0.10856 -0.05834 0.053 -0.09167 0.05717 C -0.125 0.06134 -0.1448 0.10972 -0.10482 0.1243 C -0.06472 0.13796 0.0858 0.1368 0.14909 0.13935 C 0.21237 0.14189 0.20221 0.14004 0.27513 0.13935 C 0.34804 0.13865 0.53541 0.13634 0.58632 0.13564 " pathEditMode="relative" rAng="0" ptsTypes="AAAAAAAA">
                                      <p:cBhvr>
                                        <p:cTn id="236" dur="2700" fill="hold"/>
                                        <p:tgtEl>
                                          <p:spTgt spid="71"/>
                                        </p:tgtEl>
                                        <p:attrNameLst>
                                          <p:attrName>ppt_x</p:attrName>
                                          <p:attrName>ppt_y</p:attrName>
                                        </p:attrNameLst>
                                      </p:cBhvr>
                                      <p:rCtr x="23008" y="6852"/>
                                    </p:animMotion>
                                  </p:childTnLst>
                                </p:cTn>
                              </p:par>
                              <p:par>
                                <p:cTn id="237" presetID="39" presetClass="path" presetSubtype="0" accel="39000" decel="19000" fill="hold" grpId="1" nodeType="withEffect">
                                  <p:stCondLst>
                                    <p:cond delay="2260"/>
                                  </p:stCondLst>
                                  <p:childTnLst>
                                    <p:animMotion origin="layout" path="M -0.00052 0.00116 C 0.01732 0.00185 0.08711 0.00231 0.11667 0.00231 C 0.14623 0.00231 0.16862 0.02315 0.15352 0.06204 C 0.13841 0.10116 -0.05169 0.05416 -0.08502 0.05833 C -0.11836 0.0625 -0.1276 0.1125 -0.08815 0.12616 C -0.04883 0.13981 0.03802 0.13912 0.15104 0.14051 C 0.26406 0.1419 0.52852 0.13518 0.5905 0.13518 " pathEditMode="relative" rAng="0" ptsTypes="AAAAAAA">
                                      <p:cBhvr>
                                        <p:cTn id="238" dur="2700" fill="hold"/>
                                        <p:tgtEl>
                                          <p:spTgt spid="72"/>
                                        </p:tgtEl>
                                        <p:attrNameLst>
                                          <p:attrName>ppt_x</p:attrName>
                                          <p:attrName>ppt_y</p:attrName>
                                        </p:attrNameLst>
                                      </p:cBhvr>
                                      <p:rCtr x="23867" y="6968"/>
                                    </p:animMotion>
                                  </p:childTnLst>
                                </p:cTn>
                              </p:par>
                              <p:par>
                                <p:cTn id="239" presetID="39" presetClass="path" presetSubtype="0" accel="39000" decel="19000" fill="hold" grpId="1" nodeType="withEffect">
                                  <p:stCondLst>
                                    <p:cond delay="2280"/>
                                  </p:stCondLst>
                                  <p:childTnLst>
                                    <p:animMotion origin="layout" path="M -0.00052 0.00116 C 0.01732 0.00185 0.12018 0.00047 0.14154 0.00672 C 0.16289 0.01297 0.17813 0.02709 0.16302 0.06597 C 0.14792 0.1051 -0.03737 0.05347 -0.0707 0.05764 C -0.10404 0.06181 -0.12122 0.10764 -0.08424 0.12222 C -0.047 0.13588 0.04115 0.13797 0.15247 0.13959 C 0.26367 0.14121 0.50508 0.13287 0.5832 0.13172 " pathEditMode="relative" rAng="0" ptsTypes="AAAAAAA">
                                      <p:cBhvr>
                                        <p:cTn id="240" dur="2700" fill="hold"/>
                                        <p:tgtEl>
                                          <p:spTgt spid="73"/>
                                        </p:tgtEl>
                                        <p:attrNameLst>
                                          <p:attrName>ppt_x</p:attrName>
                                          <p:attrName>ppt_y</p:attrName>
                                        </p:attrNameLst>
                                      </p:cBhvr>
                                      <p:rCtr x="23958" y="6921"/>
                                    </p:animMotion>
                                  </p:childTnLst>
                                </p:cTn>
                              </p:par>
                              <p:par>
                                <p:cTn id="241" presetID="39" presetClass="path" presetSubtype="0" accel="39000" decel="19000" fill="hold" grpId="1" nodeType="withEffect">
                                  <p:stCondLst>
                                    <p:cond delay="2300"/>
                                  </p:stCondLst>
                                  <p:childTnLst>
                                    <p:animMotion origin="layout" path="M -0.00052 0.00116 C 0.01732 0.00185 0.1194 -0.00347 0.14076 0.00278 C 0.16211 0.00903 0.18334 0.03009 0.16823 0.06898 C 0.15313 0.10787 -0.02825 0.05185 -0.06159 0.05602 C -0.09492 0.06018 -0.11367 0.10671 -0.07825 0.12222 C -0.04271 0.13657 0.04154 0.14004 0.15196 0.14213 C 0.26237 0.14421 0.50638 0.13657 0.58399 0.13541 " pathEditMode="relative" rAng="0" ptsTypes="AAAAAAA">
                                      <p:cBhvr>
                                        <p:cTn id="242" dur="2700" fill="hold"/>
                                        <p:tgtEl>
                                          <p:spTgt spid="74"/>
                                        </p:tgtEl>
                                        <p:attrNameLst>
                                          <p:attrName>ppt_x</p:attrName>
                                          <p:attrName>ppt_y</p:attrName>
                                        </p:attrNameLst>
                                      </p:cBhvr>
                                      <p:rCtr x="24375" y="6968"/>
                                    </p:animMotion>
                                  </p:childTnLst>
                                </p:cTn>
                              </p:par>
                              <p:par>
                                <p:cTn id="243" presetID="10" presetClass="entr" presetSubtype="0" fill="hold" grpId="0" nodeType="withEffect">
                                  <p:stCondLst>
                                    <p:cond delay="2200"/>
                                  </p:stCondLst>
                                  <p:childTnLst>
                                    <p:set>
                                      <p:cBhvr>
                                        <p:cTn id="244" dur="1" fill="hold">
                                          <p:stCondLst>
                                            <p:cond delay="0"/>
                                          </p:stCondLst>
                                        </p:cTn>
                                        <p:tgtEl>
                                          <p:spTgt spid="75"/>
                                        </p:tgtEl>
                                        <p:attrNameLst>
                                          <p:attrName>style.visibility</p:attrName>
                                        </p:attrNameLst>
                                      </p:cBhvr>
                                      <p:to>
                                        <p:strVal val="visible"/>
                                      </p:to>
                                    </p:set>
                                    <p:animEffect transition="in" filter="fade">
                                      <p:cBhvr>
                                        <p:cTn id="245" dur="250"/>
                                        <p:tgtEl>
                                          <p:spTgt spid="75"/>
                                        </p:tgtEl>
                                      </p:cBhvr>
                                    </p:animEffect>
                                  </p:childTnLst>
                                </p:cTn>
                              </p:par>
                              <p:par>
                                <p:cTn id="246" presetID="39" presetClass="path" presetSubtype="0" accel="39000" decel="19000" fill="hold" grpId="1" nodeType="withEffect">
                                  <p:stCondLst>
                                    <p:cond delay="2200"/>
                                  </p:stCondLst>
                                  <p:childTnLst>
                                    <p:animMotion origin="layout" path="M -1.25E-6 -1.85185E-6 C -0.01654 0.0007 -0.05625 -0.0044 -0.07591 0.00185 C -0.09531 0.0081 -0.11706 0.02199 -0.10664 0.06435 C -0.09622 0.10671 0.09961 0.05046 0.11576 0.06158 C 0.13177 0.07269 0.16146 0.12315 0.05729 0.13519 C -0.04674 0.14722 -0.39101 0.13449 -0.50885 0.13426 " pathEditMode="relative" rAng="0" ptsTypes="AAAAAA">
                                      <p:cBhvr>
                                        <p:cTn id="247" dur="2700" fill="hold"/>
                                        <p:tgtEl>
                                          <p:spTgt spid="75"/>
                                        </p:tgtEl>
                                        <p:attrNameLst>
                                          <p:attrName>ppt_x</p:attrName>
                                          <p:attrName>ppt_y</p:attrName>
                                        </p:attrNameLst>
                                      </p:cBhvr>
                                      <p:rCtr x="-18841" y="6944"/>
                                    </p:animMotion>
                                  </p:childTnLst>
                                </p:cTn>
                              </p:par>
                              <p:par>
                                <p:cTn id="248" presetID="10" presetClass="entr" presetSubtype="0" fill="hold" grpId="0" nodeType="withEffect">
                                  <p:stCondLst>
                                    <p:cond delay="2200"/>
                                  </p:stCondLst>
                                  <p:childTnLst>
                                    <p:set>
                                      <p:cBhvr>
                                        <p:cTn id="249" dur="1" fill="hold">
                                          <p:stCondLst>
                                            <p:cond delay="0"/>
                                          </p:stCondLst>
                                        </p:cTn>
                                        <p:tgtEl>
                                          <p:spTgt spid="76"/>
                                        </p:tgtEl>
                                        <p:attrNameLst>
                                          <p:attrName>style.visibility</p:attrName>
                                        </p:attrNameLst>
                                      </p:cBhvr>
                                      <p:to>
                                        <p:strVal val="visible"/>
                                      </p:to>
                                    </p:set>
                                    <p:animEffect transition="in" filter="fade">
                                      <p:cBhvr>
                                        <p:cTn id="250" dur="250"/>
                                        <p:tgtEl>
                                          <p:spTgt spid="76"/>
                                        </p:tgtEl>
                                      </p:cBhvr>
                                    </p:animEffect>
                                  </p:childTnLst>
                                </p:cTn>
                              </p:par>
                              <p:par>
                                <p:cTn id="251" presetID="39" presetClass="path" presetSubtype="0" accel="39000" decel="19000" fill="hold" grpId="1" nodeType="withEffect">
                                  <p:stCondLst>
                                    <p:cond delay="2220"/>
                                  </p:stCondLst>
                                  <p:childTnLst>
                                    <p:animMotion origin="layout" path="M -0.00013 -7.40741E-7 C -0.01719 0.0007 -0.07019 -0.00301 -0.09011 0.00324 C -0.11003 0.00949 -0.13073 0.02546 -0.11615 0.06435 C -0.10222 0.10324 0.06679 0.05463 0.09804 0.0588 C 0.12903 0.06296 0.13372 0.11921 0.07643 0.13171 C 0.01914 0.14537 -0.14727 0.14005 -0.24584 0.14074 C -0.34467 0.14144 -0.45899 0.13657 -0.51511 0.13542 " pathEditMode="relative" rAng="0" ptsTypes="AAAAAAA">
                                      <p:cBhvr>
                                        <p:cTn id="252" dur="2700" fill="hold"/>
                                        <p:tgtEl>
                                          <p:spTgt spid="76"/>
                                        </p:tgtEl>
                                        <p:attrNameLst>
                                          <p:attrName>ppt_x</p:attrName>
                                          <p:attrName>ppt_y</p:attrName>
                                        </p:attrNameLst>
                                      </p:cBhvr>
                                      <p:rCtr x="-19714" y="7014"/>
                                    </p:animMotion>
                                  </p:childTnLst>
                                </p:cTn>
                              </p:par>
                              <p:par>
                                <p:cTn id="253" presetID="10" presetClass="entr" presetSubtype="0" fill="hold" grpId="0" nodeType="withEffect">
                                  <p:stCondLst>
                                    <p:cond delay="2200"/>
                                  </p:stCondLst>
                                  <p:childTnLst>
                                    <p:set>
                                      <p:cBhvr>
                                        <p:cTn id="254" dur="1" fill="hold">
                                          <p:stCondLst>
                                            <p:cond delay="0"/>
                                          </p:stCondLst>
                                        </p:cTn>
                                        <p:tgtEl>
                                          <p:spTgt spid="77"/>
                                        </p:tgtEl>
                                        <p:attrNameLst>
                                          <p:attrName>style.visibility</p:attrName>
                                        </p:attrNameLst>
                                      </p:cBhvr>
                                      <p:to>
                                        <p:strVal val="visible"/>
                                      </p:to>
                                    </p:set>
                                    <p:animEffect transition="in" filter="fade">
                                      <p:cBhvr>
                                        <p:cTn id="255" dur="250"/>
                                        <p:tgtEl>
                                          <p:spTgt spid="77"/>
                                        </p:tgtEl>
                                      </p:cBhvr>
                                    </p:animEffect>
                                  </p:childTnLst>
                                </p:cTn>
                              </p:par>
                              <p:par>
                                <p:cTn id="256" presetID="39" presetClass="path" presetSubtype="0" accel="39000" decel="19000" fill="hold" grpId="1" nodeType="withEffect">
                                  <p:stCondLst>
                                    <p:cond delay="2240"/>
                                  </p:stCondLst>
                                  <p:childTnLst>
                                    <p:animMotion origin="layout" path="M -1.45833E-6 4.81481E-6 C -0.01614 0.00069 -0.08112 -0.00556 -0.10039 0.00069 C -0.11927 0.00694 -0.13958 0.02962 -0.12617 0.06875 C -0.11237 0.10763 0.05117 0.05185 0.08073 0.05625 C 0.11042 0.06041 0.12826 0.10879 0.09271 0.12337 C 0.05664 0.1368 -0.07708 0.13564 -0.13359 0.13819 C -0.1901 0.14074 -0.17851 0.13865 -0.24596 0.13819 C -0.31354 0.13773 -0.49388 0.13657 -0.53919 0.13587 " pathEditMode="relative" rAng="0" ptsTypes="AAAAAAAA">
                                      <p:cBhvr>
                                        <p:cTn id="257" dur="2700" fill="hold"/>
                                        <p:tgtEl>
                                          <p:spTgt spid="77"/>
                                        </p:tgtEl>
                                        <p:attrNameLst>
                                          <p:attrName>ppt_x</p:attrName>
                                          <p:attrName>ppt_y</p:attrName>
                                        </p:attrNameLst>
                                      </p:cBhvr>
                                      <p:rCtr x="-21341" y="6852"/>
                                    </p:animMotion>
                                  </p:childTnLst>
                                </p:cTn>
                              </p:par>
                              <p:par>
                                <p:cTn id="258" presetID="10" presetClass="entr" presetSubtype="0" fill="hold" grpId="0" nodeType="withEffect">
                                  <p:stCondLst>
                                    <p:cond delay="2200"/>
                                  </p:stCondLst>
                                  <p:childTnLst>
                                    <p:set>
                                      <p:cBhvr>
                                        <p:cTn id="259" dur="1" fill="hold">
                                          <p:stCondLst>
                                            <p:cond delay="0"/>
                                          </p:stCondLst>
                                        </p:cTn>
                                        <p:tgtEl>
                                          <p:spTgt spid="78"/>
                                        </p:tgtEl>
                                        <p:attrNameLst>
                                          <p:attrName>style.visibility</p:attrName>
                                        </p:attrNameLst>
                                      </p:cBhvr>
                                      <p:to>
                                        <p:strVal val="visible"/>
                                      </p:to>
                                    </p:set>
                                    <p:animEffect transition="in" filter="fade">
                                      <p:cBhvr>
                                        <p:cTn id="260" dur="250"/>
                                        <p:tgtEl>
                                          <p:spTgt spid="78"/>
                                        </p:tgtEl>
                                      </p:cBhvr>
                                    </p:animEffect>
                                  </p:childTnLst>
                                </p:cTn>
                              </p:par>
                              <p:par>
                                <p:cTn id="261" presetID="39" presetClass="path" presetSubtype="0" accel="39000" decel="19000" fill="hold" grpId="1" nodeType="withEffect">
                                  <p:stCondLst>
                                    <p:cond delay="2260"/>
                                  </p:stCondLst>
                                  <p:childTnLst>
                                    <p:animMotion origin="layout" path="M -1.04167E-6 1.48148E-6 C -0.0151 0.00069 -0.07669 0.00116 -0.1026 0.00116 C -0.12904 0.00116 -0.14844 0.02199 -0.13542 0.06088 C -0.12174 0.09977 0.04544 0.05301 0.07461 0.05717 C 0.10404 0.06134 0.1125 0.11111 0.07748 0.12477 C 0.04271 0.13842 -0.03177 0.1375 -0.1332 0.13912 C -0.2345 0.14074 -0.47695 0.13379 -0.53086 0.13379 " pathEditMode="relative" rAng="0" ptsTypes="AAAAAAA">
                                      <p:cBhvr>
                                        <p:cTn id="262" dur="2700" fill="hold"/>
                                        <p:tgtEl>
                                          <p:spTgt spid="78"/>
                                        </p:tgtEl>
                                        <p:attrNameLst>
                                          <p:attrName>ppt_x</p:attrName>
                                          <p:attrName>ppt_y</p:attrName>
                                        </p:attrNameLst>
                                      </p:cBhvr>
                                      <p:rCtr x="-21523" y="6968"/>
                                    </p:animMotion>
                                  </p:childTnLst>
                                </p:cTn>
                              </p:par>
                              <p:par>
                                <p:cTn id="263" presetID="10" presetClass="entr" presetSubtype="0" fill="hold" grpId="0" nodeType="withEffect">
                                  <p:stCondLst>
                                    <p:cond delay="2200"/>
                                  </p:stCondLst>
                                  <p:childTnLst>
                                    <p:set>
                                      <p:cBhvr>
                                        <p:cTn id="264" dur="1" fill="hold">
                                          <p:stCondLst>
                                            <p:cond delay="0"/>
                                          </p:stCondLst>
                                        </p:cTn>
                                        <p:tgtEl>
                                          <p:spTgt spid="79"/>
                                        </p:tgtEl>
                                        <p:attrNameLst>
                                          <p:attrName>style.visibility</p:attrName>
                                        </p:attrNameLst>
                                      </p:cBhvr>
                                      <p:to>
                                        <p:strVal val="visible"/>
                                      </p:to>
                                    </p:set>
                                    <p:animEffect transition="in" filter="fade">
                                      <p:cBhvr>
                                        <p:cTn id="265" dur="250"/>
                                        <p:tgtEl>
                                          <p:spTgt spid="79"/>
                                        </p:tgtEl>
                                      </p:cBhvr>
                                    </p:animEffect>
                                  </p:childTnLst>
                                </p:cTn>
                              </p:par>
                              <p:par>
                                <p:cTn id="266" presetID="39" presetClass="path" presetSubtype="0" accel="39000" decel="19000" fill="hold" grpId="1" nodeType="withEffect">
                                  <p:stCondLst>
                                    <p:cond delay="2280"/>
                                  </p:stCondLst>
                                  <p:childTnLst>
                                    <p:animMotion origin="layout" path="M -0.00013 2.96296E-6 C -0.01419 0.00069 -0.10781 -0.0044 -0.12461 0.00185 C -0.14153 0.0081 -0.15898 0.0199 -0.147 0.05879 C -0.13502 0.09768 0.03972 0.05185 0.06576 0.05602 C 0.09206 0.06018 0.10378 0.10694 0.07279 0.1206 C 0.04167 0.13426 -0.01875 0.13588 -0.12096 0.13819 C -0.2233 0.14051 -0.47955 0.13611 -0.54101 0.13495 " pathEditMode="relative" rAng="0" ptsTypes="AAAAAAA">
                                      <p:cBhvr>
                                        <p:cTn id="267" dur="2700" fill="hold"/>
                                        <p:tgtEl>
                                          <p:spTgt spid="79"/>
                                        </p:tgtEl>
                                        <p:attrNameLst>
                                          <p:attrName>ppt_x</p:attrName>
                                          <p:attrName>ppt_y</p:attrName>
                                        </p:attrNameLst>
                                      </p:cBhvr>
                                      <p:rCtr x="-22474" y="6852"/>
                                    </p:animMotion>
                                  </p:childTnLst>
                                </p:cTn>
                              </p:par>
                              <p:par>
                                <p:cTn id="268" presetID="10" presetClass="entr" presetSubtype="0" fill="hold" grpId="0" nodeType="withEffect">
                                  <p:stCondLst>
                                    <p:cond delay="2200"/>
                                  </p:stCondLst>
                                  <p:childTnLst>
                                    <p:set>
                                      <p:cBhvr>
                                        <p:cTn id="269" dur="1" fill="hold">
                                          <p:stCondLst>
                                            <p:cond delay="0"/>
                                          </p:stCondLst>
                                        </p:cTn>
                                        <p:tgtEl>
                                          <p:spTgt spid="80"/>
                                        </p:tgtEl>
                                        <p:attrNameLst>
                                          <p:attrName>style.visibility</p:attrName>
                                        </p:attrNameLst>
                                      </p:cBhvr>
                                      <p:to>
                                        <p:strVal val="visible"/>
                                      </p:to>
                                    </p:set>
                                    <p:animEffect transition="in" filter="fade">
                                      <p:cBhvr>
                                        <p:cTn id="270" dur="250"/>
                                        <p:tgtEl>
                                          <p:spTgt spid="80"/>
                                        </p:tgtEl>
                                      </p:cBhvr>
                                    </p:animEffect>
                                  </p:childTnLst>
                                </p:cTn>
                              </p:par>
                              <p:par>
                                <p:cTn id="271" presetID="39" presetClass="path" presetSubtype="0" accel="39000" decel="19000" fill="hold" grpId="1" nodeType="withEffect">
                                  <p:stCondLst>
                                    <p:cond delay="2300"/>
                                  </p:stCondLst>
                                  <p:childTnLst>
                                    <p:animMotion origin="layout" path="M -2.08333E-6 -4.44444E-6 C -0.01627 0.0007 -0.10885 -0.00463 -0.12799 0.00162 C -0.14739 0.00787 -0.16771 0.02431 -0.15429 0.0632 C -0.14075 0.10209 0.025 0.0507 0.05508 0.05487 C 0.08529 0.05903 0.09505 0.10672 0.06302 0.12061 C 0.03086 0.1345 -0.03359 0.13588 -0.13789 0.1382 C -0.24219 0.14051 -0.47851 0.13635 -0.56341 0.13496 " pathEditMode="relative" rAng="0" ptsTypes="AAAAAAA">
                                      <p:cBhvr>
                                        <p:cTn id="272" dur="2700" fill="hold"/>
                                        <p:tgtEl>
                                          <p:spTgt spid="80"/>
                                        </p:tgtEl>
                                        <p:attrNameLst>
                                          <p:attrName>ppt_x</p:attrName>
                                          <p:attrName>ppt_y</p:attrName>
                                        </p:attrNameLst>
                                      </p:cBhvr>
                                      <p:rCtr x="-24036" y="6852"/>
                                    </p:animMotion>
                                  </p:childTnLst>
                                </p:cTn>
                              </p:par>
                              <p:par>
                                <p:cTn id="273" presetID="16" presetClass="entr" presetSubtype="37" fill="hold" nodeType="withEffect">
                                  <p:stCondLst>
                                    <p:cond delay="3700"/>
                                  </p:stCondLst>
                                  <p:childTnLst>
                                    <p:set>
                                      <p:cBhvr>
                                        <p:cTn id="274" dur="1" fill="hold">
                                          <p:stCondLst>
                                            <p:cond delay="0"/>
                                          </p:stCondLst>
                                        </p:cTn>
                                        <p:tgtEl>
                                          <p:spTgt spid="13"/>
                                        </p:tgtEl>
                                        <p:attrNameLst>
                                          <p:attrName>style.visibility</p:attrName>
                                        </p:attrNameLst>
                                      </p:cBhvr>
                                      <p:to>
                                        <p:strVal val="visible"/>
                                      </p:to>
                                    </p:set>
                                    <p:animEffect transition="in" filter="barn(outVertical)">
                                      <p:cBhvr>
                                        <p:cTn id="275" dur="1500"/>
                                        <p:tgtEl>
                                          <p:spTgt spid="13"/>
                                        </p:tgtEl>
                                      </p:cBhvr>
                                    </p:animEffect>
                                  </p:childTnLst>
                                </p:cTn>
                              </p:par>
                              <p:par>
                                <p:cTn id="276" presetID="10" presetClass="entr" presetSubtype="0" fill="hold" nodeType="withEffect">
                                  <p:stCondLst>
                                    <p:cond delay="4100"/>
                                  </p:stCondLst>
                                  <p:childTnLst>
                                    <p:set>
                                      <p:cBhvr>
                                        <p:cTn id="277" dur="1" fill="hold">
                                          <p:stCondLst>
                                            <p:cond delay="0"/>
                                          </p:stCondLst>
                                        </p:cTn>
                                        <p:tgtEl>
                                          <p:spTgt spid="81"/>
                                        </p:tgtEl>
                                        <p:attrNameLst>
                                          <p:attrName>style.visibility</p:attrName>
                                        </p:attrNameLst>
                                      </p:cBhvr>
                                      <p:to>
                                        <p:strVal val="visible"/>
                                      </p:to>
                                    </p:set>
                                    <p:animEffect transition="in" filter="fade">
                                      <p:cBhvr>
                                        <p:cTn id="278" dur="1000"/>
                                        <p:tgtEl>
                                          <p:spTgt spid="81"/>
                                        </p:tgtEl>
                                      </p:cBhvr>
                                    </p:animEffect>
                                  </p:childTnLst>
                                </p:cTn>
                              </p:par>
                              <p:par>
                                <p:cTn id="279" presetID="8" presetClass="emph" presetSubtype="0" fill="hold" nodeType="withEffect">
                                  <p:stCondLst>
                                    <p:cond delay="4300"/>
                                  </p:stCondLst>
                                  <p:childTnLst>
                                    <p:animRot by="3300000">
                                      <p:cBhvr>
                                        <p:cTn id="280" dur="400" fill="hold"/>
                                        <p:tgtEl>
                                          <p:spTgt spid="81"/>
                                        </p:tgtEl>
                                        <p:attrNameLst>
                                          <p:attrName>r</p:attrName>
                                        </p:attrNameLst>
                                      </p:cBhvr>
                                    </p:animRot>
                                  </p:childTnLst>
                                </p:cTn>
                              </p:par>
                              <p:par>
                                <p:cTn id="281" presetID="6" presetClass="emph" presetSubtype="0" fill="hold" nodeType="withEffect">
                                  <p:stCondLst>
                                    <p:cond delay="4700"/>
                                  </p:stCondLst>
                                  <p:childTnLst>
                                    <p:animScale>
                                      <p:cBhvr>
                                        <p:cTn id="282" dur="400" fill="hold"/>
                                        <p:tgtEl>
                                          <p:spTgt spid="81"/>
                                        </p:tgtEl>
                                      </p:cBhvr>
                                      <p:by x="50000" y="50000"/>
                                    </p:animScale>
                                  </p:childTnLst>
                                </p:cTn>
                              </p:par>
                              <p:par>
                                <p:cTn id="283" presetID="8" presetClass="emph" presetSubtype="0" fill="hold" nodeType="withEffect">
                                  <p:stCondLst>
                                    <p:cond delay="6000"/>
                                  </p:stCondLst>
                                  <p:childTnLst>
                                    <p:animRot by="6000000">
                                      <p:cBhvr>
                                        <p:cTn id="284" dur="500" fill="hold"/>
                                        <p:tgtEl>
                                          <p:spTgt spid="81"/>
                                        </p:tgtEl>
                                        <p:attrNameLst>
                                          <p:attrName>r</p:attrName>
                                        </p:attrNameLst>
                                      </p:cBhvr>
                                    </p:animRot>
                                  </p:childTnLst>
                                </p:cTn>
                              </p:par>
                              <p:par>
                                <p:cTn id="285" presetID="44" presetClass="path" presetSubtype="0" accel="50000" decel="50000" fill="hold" nodeType="withEffect">
                                  <p:stCondLst>
                                    <p:cond delay="4700"/>
                                  </p:stCondLst>
                                  <p:childTnLst>
                                    <p:animMotion origin="layout" path="M 2.70833E-6 -7.40741E-7 C 0.0125 -0.02824 0.0819 -0.14653 0.12005 -0.18727 C 0.16692 -0.21944 0.23411 -0.2412 0.30143 -0.20417 " pathEditMode="relative" rAng="0" ptsTypes="AAA">
                                      <p:cBhvr>
                                        <p:cTn id="286" dur="2000" fill="hold"/>
                                        <p:tgtEl>
                                          <p:spTgt spid="81"/>
                                        </p:tgtEl>
                                        <p:attrNameLst>
                                          <p:attrName>ppt_x</p:attrName>
                                          <p:attrName>ppt_y</p:attrName>
                                        </p:attrNameLst>
                                      </p:cBhvr>
                                      <p:rCtr x="15065" y="-11181"/>
                                    </p:animMotion>
                                  </p:childTnLst>
                                </p:cTn>
                              </p:par>
                              <p:par>
                                <p:cTn id="287" presetID="10" presetClass="exit" presetSubtype="0" fill="hold" nodeType="withEffect">
                                  <p:stCondLst>
                                    <p:cond delay="6200"/>
                                  </p:stCondLst>
                                  <p:childTnLst>
                                    <p:animEffect transition="out" filter="fade">
                                      <p:cBhvr>
                                        <p:cTn id="288" dur="1000"/>
                                        <p:tgtEl>
                                          <p:spTgt spid="81"/>
                                        </p:tgtEl>
                                      </p:cBhvr>
                                    </p:animEffect>
                                    <p:set>
                                      <p:cBhvr>
                                        <p:cTn id="289" dur="1" fill="hold">
                                          <p:stCondLst>
                                            <p:cond delay="999"/>
                                          </p:stCondLst>
                                        </p:cTn>
                                        <p:tgtEl>
                                          <p:spTgt spid="81"/>
                                        </p:tgtEl>
                                        <p:attrNameLst>
                                          <p:attrName>style.visibility</p:attrName>
                                        </p:attrNameLst>
                                      </p:cBhvr>
                                      <p:to>
                                        <p:strVal val="hidden"/>
                                      </p:to>
                                    </p:set>
                                  </p:childTnLst>
                                </p:cTn>
                              </p:par>
                              <p:par>
                                <p:cTn id="290" presetID="23" presetClass="entr" presetSubtype="16" fill="hold" grpId="1" nodeType="withEffect">
                                  <p:stCondLst>
                                    <p:cond delay="6200"/>
                                  </p:stCondLst>
                                  <p:childTnLst>
                                    <p:set>
                                      <p:cBhvr>
                                        <p:cTn id="291" dur="1" fill="hold">
                                          <p:stCondLst>
                                            <p:cond delay="0"/>
                                          </p:stCondLst>
                                        </p:cTn>
                                        <p:tgtEl>
                                          <p:spTgt spid="87"/>
                                        </p:tgtEl>
                                        <p:attrNameLst>
                                          <p:attrName>style.visibility</p:attrName>
                                        </p:attrNameLst>
                                      </p:cBhvr>
                                      <p:to>
                                        <p:strVal val="visible"/>
                                      </p:to>
                                    </p:set>
                                    <p:anim calcmode="lin" valueType="num">
                                      <p:cBhvr>
                                        <p:cTn id="292" dur="500" fill="hold"/>
                                        <p:tgtEl>
                                          <p:spTgt spid="87"/>
                                        </p:tgtEl>
                                        <p:attrNameLst>
                                          <p:attrName>ppt_w</p:attrName>
                                        </p:attrNameLst>
                                      </p:cBhvr>
                                      <p:tavLst>
                                        <p:tav tm="0">
                                          <p:val>
                                            <p:fltVal val="0"/>
                                          </p:val>
                                        </p:tav>
                                        <p:tav tm="100000">
                                          <p:val>
                                            <p:strVal val="#ppt_w"/>
                                          </p:val>
                                        </p:tav>
                                      </p:tavLst>
                                    </p:anim>
                                    <p:anim calcmode="lin" valueType="num">
                                      <p:cBhvr>
                                        <p:cTn id="293" dur="500" fill="hold"/>
                                        <p:tgtEl>
                                          <p:spTgt spid="87"/>
                                        </p:tgtEl>
                                        <p:attrNameLst>
                                          <p:attrName>ppt_h</p:attrName>
                                        </p:attrNameLst>
                                      </p:cBhvr>
                                      <p:tavLst>
                                        <p:tav tm="0">
                                          <p:val>
                                            <p:fltVal val="0"/>
                                          </p:val>
                                        </p:tav>
                                        <p:tav tm="100000">
                                          <p:val>
                                            <p:strVal val="#ppt_h"/>
                                          </p:val>
                                        </p:tav>
                                      </p:tavLst>
                                    </p:anim>
                                  </p:childTnLst>
                                </p:cTn>
                              </p:par>
                              <p:par>
                                <p:cTn id="294" presetID="39" presetClass="entr" presetSubtype="0" accel="100000" fill="hold" grpId="0" nodeType="withEffect">
                                  <p:stCondLst>
                                    <p:cond delay="4300"/>
                                  </p:stCondLst>
                                  <p:iterate type="lt">
                                    <p:tmPct val="10000"/>
                                  </p:iterate>
                                  <p:childTnLst>
                                    <p:set>
                                      <p:cBhvr>
                                        <p:cTn id="295" dur="1" fill="hold">
                                          <p:stCondLst>
                                            <p:cond delay="0"/>
                                          </p:stCondLst>
                                        </p:cTn>
                                        <p:tgtEl>
                                          <p:spTgt spid="83"/>
                                        </p:tgtEl>
                                        <p:attrNameLst>
                                          <p:attrName>style.visibility</p:attrName>
                                        </p:attrNameLst>
                                      </p:cBhvr>
                                      <p:to>
                                        <p:strVal val="visible"/>
                                      </p:to>
                                    </p:set>
                                    <p:anim calcmode="lin" valueType="num">
                                      <p:cBhvr>
                                        <p:cTn id="296" dur="300" fill="hold"/>
                                        <p:tgtEl>
                                          <p:spTgt spid="83"/>
                                        </p:tgtEl>
                                        <p:attrNameLst>
                                          <p:attrName>ppt_h</p:attrName>
                                        </p:attrNameLst>
                                      </p:cBhvr>
                                      <p:tavLst>
                                        <p:tav tm="0">
                                          <p:val>
                                            <p:strVal val="#ppt_h/20"/>
                                          </p:val>
                                        </p:tav>
                                        <p:tav tm="50000">
                                          <p:val>
                                            <p:strVal val="#ppt_h/20"/>
                                          </p:val>
                                        </p:tav>
                                        <p:tav tm="100000">
                                          <p:val>
                                            <p:strVal val="#ppt_h"/>
                                          </p:val>
                                        </p:tav>
                                      </p:tavLst>
                                    </p:anim>
                                    <p:anim calcmode="lin" valueType="num">
                                      <p:cBhvr>
                                        <p:cTn id="297" dur="300" fill="hold"/>
                                        <p:tgtEl>
                                          <p:spTgt spid="83"/>
                                        </p:tgtEl>
                                        <p:attrNameLst>
                                          <p:attrName>ppt_w</p:attrName>
                                        </p:attrNameLst>
                                      </p:cBhvr>
                                      <p:tavLst>
                                        <p:tav tm="0">
                                          <p:val>
                                            <p:strVal val="#ppt_w+.3"/>
                                          </p:val>
                                        </p:tav>
                                        <p:tav tm="50000">
                                          <p:val>
                                            <p:strVal val="#ppt_w+.3"/>
                                          </p:val>
                                        </p:tav>
                                        <p:tav tm="100000">
                                          <p:val>
                                            <p:strVal val="#ppt_w"/>
                                          </p:val>
                                        </p:tav>
                                      </p:tavLst>
                                    </p:anim>
                                    <p:anim calcmode="lin" valueType="num">
                                      <p:cBhvr>
                                        <p:cTn id="298" dur="300" fill="hold"/>
                                        <p:tgtEl>
                                          <p:spTgt spid="83"/>
                                        </p:tgtEl>
                                        <p:attrNameLst>
                                          <p:attrName>ppt_x</p:attrName>
                                        </p:attrNameLst>
                                      </p:cBhvr>
                                      <p:tavLst>
                                        <p:tav tm="0">
                                          <p:val>
                                            <p:strVal val="#ppt_x-.3"/>
                                          </p:val>
                                        </p:tav>
                                        <p:tav tm="50000">
                                          <p:val>
                                            <p:strVal val="#ppt_x"/>
                                          </p:val>
                                        </p:tav>
                                        <p:tav tm="100000">
                                          <p:val>
                                            <p:strVal val="#ppt_x"/>
                                          </p:val>
                                        </p:tav>
                                      </p:tavLst>
                                    </p:anim>
                                    <p:anim calcmode="lin" valueType="num">
                                      <p:cBhvr>
                                        <p:cTn id="299" dur="300" fill="hold"/>
                                        <p:tgtEl>
                                          <p:spTgt spid="83"/>
                                        </p:tgtEl>
                                        <p:attrNameLst>
                                          <p:attrName>ppt_y</p:attrName>
                                        </p:attrNameLst>
                                      </p:cBhvr>
                                      <p:tavLst>
                                        <p:tav tm="0">
                                          <p:val>
                                            <p:strVal val="#ppt_y"/>
                                          </p:val>
                                        </p:tav>
                                        <p:tav tm="100000">
                                          <p:val>
                                            <p:strVal val="#ppt_y"/>
                                          </p:val>
                                        </p:tav>
                                      </p:tavLst>
                                    </p:anim>
                                  </p:childTnLst>
                                </p:cTn>
                              </p:par>
                              <p:par>
                                <p:cTn id="300" presetID="16" presetClass="exit" presetSubtype="21" fill="hold" nodeType="withEffect">
                                  <p:stCondLst>
                                    <p:cond delay="4900"/>
                                  </p:stCondLst>
                                  <p:childTnLst>
                                    <p:animEffect transition="out" filter="barn(inVertical)">
                                      <p:cBhvr>
                                        <p:cTn id="301" dur="1000"/>
                                        <p:tgtEl>
                                          <p:spTgt spid="13"/>
                                        </p:tgtEl>
                                      </p:cBhvr>
                                    </p:animEffect>
                                    <p:set>
                                      <p:cBhvr>
                                        <p:cTn id="302" dur="1" fill="hold">
                                          <p:stCondLst>
                                            <p:cond delay="999"/>
                                          </p:stCondLst>
                                        </p:cTn>
                                        <p:tgtEl>
                                          <p:spTgt spid="13"/>
                                        </p:tgtEl>
                                        <p:attrNameLst>
                                          <p:attrName>style.visibility</p:attrName>
                                        </p:attrNameLst>
                                      </p:cBhvr>
                                      <p:to>
                                        <p:strVal val="hidden"/>
                                      </p:to>
                                    </p:set>
                                  </p:childTnLst>
                                </p:cTn>
                              </p:par>
                              <p:par>
                                <p:cTn id="303" presetID="26" presetClass="emph" presetSubtype="0" fill="hold" grpId="1" nodeType="withEffect">
                                  <p:stCondLst>
                                    <p:cond delay="4400"/>
                                  </p:stCondLst>
                                  <p:iterate type="lt">
                                    <p:tmPct val="10000"/>
                                  </p:iterate>
                                  <p:childTnLst>
                                    <p:animEffect transition="out" filter="fade">
                                      <p:cBhvr>
                                        <p:cTn id="304" dur="500" tmFilter="0, 0; .2, .5; .8, .5; 1, 0"/>
                                        <p:tgtEl>
                                          <p:spTgt spid="83"/>
                                        </p:tgtEl>
                                      </p:cBhvr>
                                    </p:animEffect>
                                    <p:animScale>
                                      <p:cBhvr>
                                        <p:cTn id="305" dur="250" autoRev="1" fill="hold"/>
                                        <p:tgtEl>
                                          <p:spTgt spid="83"/>
                                        </p:tgtEl>
                                      </p:cBhvr>
                                      <p:by x="105000" y="105000"/>
                                    </p:animScale>
                                  </p:childTnLst>
                                </p:cTn>
                              </p:par>
                            </p:childTnLst>
                          </p:cTn>
                        </p:par>
                        <p:par>
                          <p:cTn id="306" fill="hold">
                            <p:stCondLst>
                              <p:cond delay="7200"/>
                            </p:stCondLst>
                            <p:childTnLst>
                              <p:par>
                                <p:cTn id="307" presetID="55" presetClass="entr" presetSubtype="0" fill="hold" nodeType="afterEffect">
                                  <p:stCondLst>
                                    <p:cond delay="0"/>
                                  </p:stCondLst>
                                  <p:childTnLst>
                                    <p:set>
                                      <p:cBhvr>
                                        <p:cTn id="308" dur="1" fill="hold">
                                          <p:stCondLst>
                                            <p:cond delay="0"/>
                                          </p:stCondLst>
                                        </p:cTn>
                                        <p:tgtEl>
                                          <p:spTgt spid="90"/>
                                        </p:tgtEl>
                                        <p:attrNameLst>
                                          <p:attrName>style.visibility</p:attrName>
                                        </p:attrNameLst>
                                      </p:cBhvr>
                                      <p:to>
                                        <p:strVal val="visible"/>
                                      </p:to>
                                    </p:set>
                                    <p:anim calcmode="lin" valueType="num">
                                      <p:cBhvr>
                                        <p:cTn id="309" dur="1000" fill="hold"/>
                                        <p:tgtEl>
                                          <p:spTgt spid="90"/>
                                        </p:tgtEl>
                                        <p:attrNameLst>
                                          <p:attrName>ppt_w</p:attrName>
                                        </p:attrNameLst>
                                      </p:cBhvr>
                                      <p:tavLst>
                                        <p:tav tm="0">
                                          <p:val>
                                            <p:strVal val="#ppt_w*0.70"/>
                                          </p:val>
                                        </p:tav>
                                        <p:tav tm="100000">
                                          <p:val>
                                            <p:strVal val="#ppt_w"/>
                                          </p:val>
                                        </p:tav>
                                      </p:tavLst>
                                    </p:anim>
                                    <p:anim calcmode="lin" valueType="num">
                                      <p:cBhvr>
                                        <p:cTn id="310" dur="1000" fill="hold"/>
                                        <p:tgtEl>
                                          <p:spTgt spid="90"/>
                                        </p:tgtEl>
                                        <p:attrNameLst>
                                          <p:attrName>ppt_h</p:attrName>
                                        </p:attrNameLst>
                                      </p:cBhvr>
                                      <p:tavLst>
                                        <p:tav tm="0">
                                          <p:val>
                                            <p:strVal val="#ppt_h"/>
                                          </p:val>
                                        </p:tav>
                                        <p:tav tm="100000">
                                          <p:val>
                                            <p:strVal val="#ppt_h"/>
                                          </p:val>
                                        </p:tav>
                                      </p:tavLst>
                                    </p:anim>
                                    <p:animEffect transition="in" filter="fade">
                                      <p:cBhvr>
                                        <p:cTn id="311" dur="1000"/>
                                        <p:tgtEl>
                                          <p:spTgt spid="90"/>
                                        </p:tgtEl>
                                      </p:cBhvr>
                                    </p:animEffect>
                                  </p:childTnLst>
                                </p:cTn>
                              </p:par>
                              <p:par>
                                <p:cTn id="312" presetID="1" presetClass="entr" presetSubtype="0" fill="hold" grpId="0" nodeType="withEffect">
                                  <p:stCondLst>
                                    <p:cond delay="15000"/>
                                  </p:stCondLst>
                                  <p:childTnLst>
                                    <p:set>
                                      <p:cBhvr>
                                        <p:cTn id="313" dur="1" fill="hold">
                                          <p:stCondLst>
                                            <p:cond delay="0"/>
                                          </p:stCondLst>
                                        </p:cTn>
                                        <p:tgtEl>
                                          <p:spTgt spid="8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314" repeatCount="indefinite" fill="hold" display="0">
                  <p:stCondLst>
                    <p:cond delay="indefinite"/>
                  </p:stCondLst>
                  <p:endCondLst>
                    <p:cond evt="onStopAudio" delay="0">
                      <p:tgtEl>
                        <p:sldTgt/>
                      </p:tgtEl>
                    </p:cond>
                  </p:endCondLst>
                </p:cTn>
                <p:tgtEl>
                  <p:spTgt spid="28"/>
                </p:tgtEl>
              </p:cMediaNode>
            </p:audio>
          </p:childTnLst>
        </p:cTn>
      </p:par>
    </p:tnLst>
    <p:bldLst>
      <p:bldP spid="14" grpId="0" animBg="1"/>
      <p:bldP spid="14" grpId="1" animBg="1"/>
      <p:bldP spid="14" grpId="2" animBg="1"/>
      <p:bldP spid="15" grpId="0" animBg="1"/>
      <p:bldP spid="15" grpId="1" animBg="1"/>
      <p:bldP spid="16" grpId="0" animBg="1"/>
      <p:bldP spid="16" grpId="1" animBg="1"/>
      <p:bldP spid="17" grpId="0" animBg="1"/>
      <p:bldP spid="17" grpId="1" animBg="1"/>
      <p:bldP spid="18" grpId="0" animBg="1"/>
      <p:bldP spid="18" grpId="1" animBg="1"/>
      <p:bldP spid="29" grpId="0" animBg="1"/>
      <p:bldP spid="29" grpId="1" animBg="1"/>
      <p:bldP spid="30" grpId="0" animBg="1"/>
      <p:bldP spid="30" grpId="1" animBg="1"/>
      <p:bldP spid="31" grpId="0" animBg="1"/>
      <p:bldP spid="31" grpId="1" animBg="1"/>
      <p:bldP spid="32" grpId="0" animBg="1"/>
      <p:bldP spid="32" grpId="1" animBg="1"/>
      <p:bldP spid="33" grpId="0" animBg="1"/>
      <p:bldP spid="33" grpId="1" animBg="1"/>
      <p:bldP spid="34" grpId="0" animBg="1"/>
      <p:bldP spid="34" grpId="1" animBg="1"/>
      <p:bldP spid="35" grpId="0" animBg="1"/>
      <p:bldP spid="35" grpId="1" animBg="1"/>
      <p:bldP spid="36" grpId="0" animBg="1"/>
      <p:bldP spid="36" grpId="1" animBg="1"/>
      <p:bldP spid="37" grpId="0" animBg="1"/>
      <p:bldP spid="38" grpId="0" animBg="1"/>
      <p:bldP spid="38" grpId="1" animBg="1"/>
      <p:bldP spid="39" grpId="0" animBg="1"/>
      <p:bldP spid="39" grpId="1" animBg="1"/>
      <p:bldP spid="40" grpId="0" animBg="1"/>
      <p:bldP spid="40" grpId="1" animBg="1"/>
      <p:bldP spid="41" grpId="0" animBg="1"/>
      <p:bldP spid="41" grpId="1" animBg="1"/>
      <p:bldP spid="42" grpId="0" animBg="1"/>
      <p:bldP spid="42" grpId="1" animBg="1"/>
      <p:bldP spid="43" grpId="0" animBg="1"/>
      <p:bldP spid="43" grpId="1" animBg="1"/>
      <p:bldP spid="44" grpId="0" animBg="1"/>
      <p:bldP spid="44" grpId="1" animBg="1"/>
      <p:bldP spid="45" grpId="0" animBg="1"/>
      <p:bldP spid="45" grpId="1" animBg="1"/>
      <p:bldP spid="46" grpId="0" animBg="1"/>
      <p:bldP spid="46" grpId="1" animBg="1"/>
      <p:bldP spid="47" grpId="0" animBg="1"/>
      <p:bldP spid="47" grpId="1" animBg="1"/>
      <p:bldP spid="48" grpId="0" animBg="1"/>
      <p:bldP spid="48" grpId="1" animBg="1"/>
      <p:bldP spid="49" grpId="0" animBg="1"/>
      <p:bldP spid="49" grpId="1" animBg="1"/>
      <p:bldP spid="50" grpId="0" animBg="1"/>
      <p:bldP spid="50" grpId="1" animBg="1"/>
      <p:bldP spid="51" grpId="0" animBg="1"/>
      <p:bldP spid="51" grpId="1" animBg="1"/>
      <p:bldP spid="52" grpId="0" animBg="1"/>
      <p:bldP spid="52" grpId="1" animBg="1"/>
      <p:bldP spid="53" grpId="0" animBg="1"/>
      <p:bldP spid="53" grpId="1" animBg="1"/>
      <p:bldP spid="54" grpId="0" animBg="1"/>
      <p:bldP spid="54" grpId="1" animBg="1"/>
      <p:bldP spid="55" grpId="0" animBg="1"/>
      <p:bldP spid="55" grpId="1" animBg="1"/>
      <p:bldP spid="56" grpId="0" animBg="1"/>
      <p:bldP spid="56" grpId="1" animBg="1"/>
      <p:bldP spid="57" grpId="0" animBg="1"/>
      <p:bldP spid="57" grpId="1" animBg="1"/>
      <p:bldP spid="58" grpId="0" animBg="1"/>
      <p:bldP spid="58" grpId="1" animBg="1"/>
      <p:bldP spid="59" grpId="0" animBg="1"/>
      <p:bldP spid="59" grpId="1" animBg="1"/>
      <p:bldP spid="60" grpId="0" animBg="1"/>
      <p:bldP spid="60" grpId="1" animBg="1"/>
      <p:bldP spid="61" grpId="0" animBg="1"/>
      <p:bldP spid="61" grpId="1" animBg="1"/>
      <p:bldP spid="66" grpId="0" animBg="1"/>
      <p:bldP spid="66" grpId="1" animBg="1"/>
      <p:bldP spid="67" grpId="0" animBg="1"/>
      <p:bldP spid="67" grpId="1" animBg="1"/>
      <p:bldP spid="68" grpId="0" animBg="1"/>
      <p:bldP spid="68" grpId="1" animBg="1"/>
      <p:bldP spid="69" grpId="0" animBg="1"/>
      <p:bldP spid="69" grpId="1" animBg="1"/>
      <p:bldP spid="70" grpId="0" animBg="1"/>
      <p:bldP spid="70" grpId="1" animBg="1"/>
      <p:bldP spid="71" grpId="0" animBg="1"/>
      <p:bldP spid="71" grpId="1" animBg="1"/>
      <p:bldP spid="72" grpId="0" animBg="1"/>
      <p:bldP spid="72" grpId="1" animBg="1"/>
      <p:bldP spid="73" grpId="0" animBg="1"/>
      <p:bldP spid="73" grpId="1" animBg="1"/>
      <p:bldP spid="74" grpId="0" animBg="1"/>
      <p:bldP spid="74" grpId="1" animBg="1"/>
      <p:bldP spid="75" grpId="0" animBg="1"/>
      <p:bldP spid="75" grpId="1" animBg="1"/>
      <p:bldP spid="76" grpId="0" animBg="1"/>
      <p:bldP spid="76" grpId="1" animBg="1"/>
      <p:bldP spid="77" grpId="0" animBg="1"/>
      <p:bldP spid="77" grpId="1" animBg="1"/>
      <p:bldP spid="78" grpId="0" animBg="1"/>
      <p:bldP spid="78" grpId="1" animBg="1"/>
      <p:bldP spid="79" grpId="0" animBg="1"/>
      <p:bldP spid="79" grpId="1" animBg="1"/>
      <p:bldP spid="80" grpId="0" animBg="1"/>
      <p:bldP spid="80" grpId="1" animBg="1"/>
      <p:bldP spid="83" grpId="0"/>
      <p:bldP spid="83" grpId="1"/>
      <p:bldP spid="86" grpId="0" animBg="1"/>
      <p:bldP spid="87" grpId="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143000"/>
            <a:ext cx="12192000" cy="4572000"/>
          </a:xfrm>
          <a:prstGeom prst="rect">
            <a:avLst/>
          </a:prstGeom>
        </p:spPr>
      </p:pic>
      <p:sp>
        <p:nvSpPr>
          <p:cNvPr id="3" name="文本框 2"/>
          <p:cNvSpPr txBox="1"/>
          <p:nvPr/>
        </p:nvSpPr>
        <p:spPr>
          <a:xfrm>
            <a:off x="656951" y="1595174"/>
            <a:ext cx="1922193" cy="707886"/>
          </a:xfrm>
          <a:prstGeom prst="rect">
            <a:avLst/>
          </a:prstGeom>
          <a:noFill/>
        </p:spPr>
        <p:txBody>
          <a:bodyPr wrap="none" rtlCol="0" anchor="ctr">
            <a:spAutoFit/>
          </a:bodyPr>
          <a:lstStyle/>
          <a:p>
            <a:r>
              <a:rPr lang="en-US" altLang="zh-CN" sz="4000" dirty="0">
                <a:solidFill>
                  <a:schemeClr val="accent2"/>
                </a:solidFill>
                <a:latin typeface="微软雅黑" panose="020B0503020204020204" pitchFamily="34" charset="-122"/>
                <a:ea typeface="微软雅黑" panose="020B0503020204020204" pitchFamily="34" charset="-122"/>
                <a:cs typeface="+mn-ea"/>
                <a:sym typeface="+mn-lt"/>
              </a:rPr>
              <a:t>Part 05</a:t>
            </a:r>
            <a:endParaRPr lang="zh-CN" altLang="en-US" sz="4000" dirty="0">
              <a:solidFill>
                <a:schemeClr val="accent2"/>
              </a:solidFill>
              <a:latin typeface="微软雅黑" panose="020B0503020204020204" pitchFamily="34" charset="-122"/>
              <a:ea typeface="微软雅黑" panose="020B0503020204020204" pitchFamily="34" charset="-122"/>
              <a:cs typeface="+mn-ea"/>
              <a:sym typeface="+mn-lt"/>
            </a:endParaRPr>
          </a:p>
        </p:txBody>
      </p:sp>
      <p:sp>
        <p:nvSpPr>
          <p:cNvPr id="4" name="文本框 3"/>
          <p:cNvSpPr txBox="1"/>
          <p:nvPr/>
        </p:nvSpPr>
        <p:spPr>
          <a:xfrm>
            <a:off x="1789775" y="2432068"/>
            <a:ext cx="2287550" cy="923330"/>
          </a:xfrm>
          <a:prstGeom prst="rect">
            <a:avLst/>
          </a:prstGeom>
          <a:noFill/>
        </p:spPr>
        <p:txBody>
          <a:bodyPr vert="horz" wrap="square" rtlCol="0">
            <a:spAutoFit/>
          </a:bodyPr>
          <a:lstStyle/>
          <a:p>
            <a:r>
              <a:rPr lang="en-US" altLang="zh-CN" sz="5400" b="1" dirty="0">
                <a:solidFill>
                  <a:schemeClr val="bg1"/>
                </a:solidFill>
              </a:rPr>
              <a:t>Results</a:t>
            </a:r>
            <a:endParaRPr lang="zh-CN" altLang="zh-CN" b="1" dirty="0">
              <a:solidFill>
                <a:schemeClr val="bg1"/>
              </a:solidFill>
            </a:endParaRPr>
          </a:p>
        </p:txBody>
      </p:sp>
    </p:spTree>
    <p:extLst>
      <p:ext uri="{BB962C8B-B14F-4D97-AF65-F5344CB8AC3E}">
        <p14:creationId xmlns:p14="http://schemas.microsoft.com/office/powerpoint/2010/main" val="1447484518"/>
      </p:ext>
    </p:extLst>
  </p:cSld>
  <p:clrMapOvr>
    <a:masterClrMapping/>
  </p:clrMapOvr>
  <mc:AlternateContent xmlns:mc="http://schemas.openxmlformats.org/markup-compatibility/2006" xmlns:p14="http://schemas.microsoft.com/office/powerpoint/2010/main">
    <mc:Choice Requires="p14">
      <p:transition spd="slow" p14:dur="1250" advTm="2000">
        <p14:flip dir="r"/>
      </p:transition>
    </mc:Choice>
    <mc:Fallback xmlns="">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32" fill="hold" grpId="0" nodeType="afterEffect">
                                  <p:stCondLst>
                                    <p:cond delay="0"/>
                                  </p:stCondLst>
                                  <p:iterate type="lt">
                                    <p:tmPct val="30000"/>
                                  </p:iterate>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strVal val="4*#ppt_w"/>
                                          </p:val>
                                        </p:tav>
                                        <p:tav tm="100000">
                                          <p:val>
                                            <p:strVal val="#ppt_w"/>
                                          </p:val>
                                        </p:tav>
                                      </p:tavLst>
                                    </p:anim>
                                    <p:anim calcmode="lin" valueType="num">
                                      <p:cBhvr>
                                        <p:cTn id="8" dur="500" fill="hold"/>
                                        <p:tgtEl>
                                          <p:spTgt spid="4"/>
                                        </p:tgtEl>
                                        <p:attrNameLst>
                                          <p:attrName>ppt_h</p:attrName>
                                        </p:attrNameLst>
                                      </p:cBhvr>
                                      <p:tavLst>
                                        <p:tav tm="0">
                                          <p:val>
                                            <p:strVal val="4*#ppt_h"/>
                                          </p:val>
                                        </p:tav>
                                        <p:tav tm="100000">
                                          <p:val>
                                            <p:strVal val="#ppt_h"/>
                                          </p:val>
                                        </p:tav>
                                      </p:tavLst>
                                    </p:anim>
                                  </p:childTnLst>
                                </p:cTn>
                              </p:par>
                              <p:par>
                                <p:cTn id="9" presetID="10" presetClass="entr" presetSubtype="0" fill="hold" grpId="1" nodeType="withEffect">
                                  <p:stCondLst>
                                    <p:cond delay="0"/>
                                  </p:stCondLst>
                                  <p:iterate type="lt">
                                    <p:tmPct val="30000"/>
                                  </p:iterate>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par>
                                <p:cTn id="12" presetID="2" presetClass="entr" presetSubtype="8" decel="100000" fill="hold" grpId="0" nodeType="with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1000" fill="hold"/>
                                        <p:tgtEl>
                                          <p:spTgt spid="3"/>
                                        </p:tgtEl>
                                        <p:attrNameLst>
                                          <p:attrName>ppt_x</p:attrName>
                                        </p:attrNameLst>
                                      </p:cBhvr>
                                      <p:tavLst>
                                        <p:tav tm="0">
                                          <p:val>
                                            <p:strVal val="0-#ppt_w/2"/>
                                          </p:val>
                                        </p:tav>
                                        <p:tav tm="100000">
                                          <p:val>
                                            <p:strVal val="#ppt_x"/>
                                          </p:val>
                                        </p:tav>
                                      </p:tavLst>
                                    </p:anim>
                                    <p:anim calcmode="lin" valueType="num">
                                      <p:cBhvr additive="base">
                                        <p:cTn id="15" dur="10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4" grpId="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Box 50"/>
          <p:cNvSpPr txBox="1"/>
          <p:nvPr/>
        </p:nvSpPr>
        <p:spPr>
          <a:xfrm>
            <a:off x="9888717" y="867529"/>
            <a:ext cx="2178364" cy="3737946"/>
          </a:xfrm>
          <a:prstGeom prst="rect">
            <a:avLst/>
          </a:prstGeom>
          <a:noFill/>
        </p:spPr>
        <p:txBody>
          <a:bodyPr wrap="square" rtlCol="0">
            <a:spAutoFit/>
          </a:bodyPr>
          <a:lstStyle/>
          <a:p>
            <a:pPr lvl="0">
              <a:lnSpc>
                <a:spcPct val="150000"/>
              </a:lnSpc>
              <a:defRPr/>
            </a:pPr>
            <a:r>
              <a:rPr lang="en-US" altLang="zh-CN" sz="2000" dirty="0"/>
              <a:t>Low competition: Moore</a:t>
            </a:r>
          </a:p>
          <a:p>
            <a:pPr lvl="0">
              <a:lnSpc>
                <a:spcPct val="150000"/>
              </a:lnSpc>
              <a:defRPr/>
            </a:pPr>
            <a:r>
              <a:rPr lang="en-US" altLang="zh-CN" sz="2000" dirty="0"/>
              <a:t>Rosedale</a:t>
            </a:r>
          </a:p>
          <a:p>
            <a:pPr lvl="0">
              <a:lnSpc>
                <a:spcPct val="150000"/>
              </a:lnSpc>
              <a:defRPr/>
            </a:pPr>
            <a:r>
              <a:rPr lang="en-US" altLang="zh-CN" sz="2000" dirty="0"/>
              <a:t>Rouge </a:t>
            </a:r>
          </a:p>
          <a:p>
            <a:pPr lvl="0">
              <a:lnSpc>
                <a:spcPct val="150000"/>
              </a:lnSpc>
              <a:defRPr/>
            </a:pPr>
            <a:endParaRPr lang="en-US" altLang="zh-CN" sz="2000" dirty="0"/>
          </a:p>
          <a:p>
            <a:pPr lvl="0">
              <a:lnSpc>
                <a:spcPct val="150000"/>
              </a:lnSpc>
              <a:defRPr/>
            </a:pPr>
            <a:r>
              <a:rPr lang="en-US" altLang="zh-CN" sz="2000" dirty="0"/>
              <a:t>Willing to fight: Lawrence</a:t>
            </a:r>
          </a:p>
          <a:p>
            <a:pPr lvl="0">
              <a:lnSpc>
                <a:spcPct val="150000"/>
              </a:lnSpc>
              <a:defRPr/>
            </a:pPr>
            <a:r>
              <a:rPr lang="en-US" altLang="zh-CN" sz="2000" dirty="0"/>
              <a:t>York</a:t>
            </a:r>
            <a:endParaRPr kumimoji="0" lang="id-ID" sz="1200" b="0" i="0" u="none" strike="noStrike" kern="0" cap="none" spc="0" normalizeH="0" baseline="0" noProof="0" dirty="0">
              <a:ln>
                <a:noFill/>
              </a:ln>
              <a:solidFill>
                <a:prstClr val="white">
                  <a:lumMod val="65000"/>
                </a:prstClr>
              </a:solidFill>
              <a:effectLst/>
              <a:uLnTx/>
              <a:uFillTx/>
              <a:ea typeface="微软雅黑" panose="020B0503020204020204" pitchFamily="34" charset="-122"/>
            </a:endParaRPr>
          </a:p>
        </p:txBody>
      </p:sp>
      <p:pic>
        <p:nvPicPr>
          <p:cNvPr id="31" name="图片 30">
            <a:extLst>
              <a:ext uri="{FF2B5EF4-FFF2-40B4-BE49-F238E27FC236}">
                <a16:creationId xmlns:a16="http://schemas.microsoft.com/office/drawing/2014/main" id="{9FDD04DC-1441-45F2-A9A5-47F858C13A1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6568" y="898101"/>
            <a:ext cx="9652149" cy="5523875"/>
          </a:xfrm>
          <a:prstGeom prst="rect">
            <a:avLst/>
          </a:prstGeom>
        </p:spPr>
      </p:pic>
    </p:spTree>
    <p:extLst>
      <p:ext uri="{BB962C8B-B14F-4D97-AF65-F5344CB8AC3E}">
        <p14:creationId xmlns:p14="http://schemas.microsoft.com/office/powerpoint/2010/main" val="21955180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143000"/>
            <a:ext cx="12192000" cy="4572000"/>
          </a:xfrm>
          <a:prstGeom prst="rect">
            <a:avLst/>
          </a:prstGeom>
        </p:spPr>
      </p:pic>
      <p:sp>
        <p:nvSpPr>
          <p:cNvPr id="8" name="文本框 7"/>
          <p:cNvSpPr txBox="1"/>
          <p:nvPr/>
        </p:nvSpPr>
        <p:spPr>
          <a:xfrm>
            <a:off x="656951" y="3843074"/>
            <a:ext cx="1922193" cy="707886"/>
          </a:xfrm>
          <a:prstGeom prst="rect">
            <a:avLst/>
          </a:prstGeom>
          <a:noFill/>
        </p:spPr>
        <p:txBody>
          <a:bodyPr wrap="none" rtlCol="0" anchor="ctr">
            <a:spAutoFit/>
          </a:bodyPr>
          <a:lstStyle/>
          <a:p>
            <a:r>
              <a:rPr lang="en-US" altLang="zh-CN" sz="4000" dirty="0">
                <a:solidFill>
                  <a:srgbClr val="AF935C"/>
                </a:solidFill>
                <a:latin typeface="微软雅黑" panose="020B0503020204020204" pitchFamily="34" charset="-122"/>
                <a:ea typeface="微软雅黑" panose="020B0503020204020204" pitchFamily="34" charset="-122"/>
                <a:cs typeface="+mn-ea"/>
                <a:sym typeface="+mn-lt"/>
              </a:rPr>
              <a:t>Part 06</a:t>
            </a:r>
            <a:endParaRPr lang="zh-CN" altLang="en-US" sz="4000" dirty="0">
              <a:solidFill>
                <a:srgbClr val="AF935C"/>
              </a:solidFill>
              <a:latin typeface="微软雅黑" panose="020B0503020204020204" pitchFamily="34" charset="-122"/>
              <a:ea typeface="微软雅黑" panose="020B0503020204020204" pitchFamily="34" charset="-122"/>
              <a:cs typeface="+mn-ea"/>
              <a:sym typeface="+mn-lt"/>
            </a:endParaRPr>
          </a:p>
        </p:txBody>
      </p:sp>
      <p:sp>
        <p:nvSpPr>
          <p:cNvPr id="9" name="文本框 8"/>
          <p:cNvSpPr txBox="1"/>
          <p:nvPr/>
        </p:nvSpPr>
        <p:spPr>
          <a:xfrm>
            <a:off x="1115218" y="4394482"/>
            <a:ext cx="6353021" cy="830997"/>
          </a:xfrm>
          <a:prstGeom prst="rect">
            <a:avLst/>
          </a:prstGeom>
          <a:noFill/>
        </p:spPr>
        <p:txBody>
          <a:bodyPr vert="horz" wrap="none" rtlCol="0">
            <a:spAutoFit/>
          </a:bodyPr>
          <a:lstStyle/>
          <a:p>
            <a:r>
              <a:rPr lang="en-US" altLang="zh-CN" sz="4800" b="1" dirty="0">
                <a:solidFill>
                  <a:schemeClr val="bg1"/>
                </a:solidFill>
              </a:rPr>
              <a:t>Discussion &amp; Conclusion</a:t>
            </a:r>
            <a:endParaRPr lang="zh-CN" altLang="zh-CN" sz="4800" b="1" dirty="0">
              <a:solidFill>
                <a:schemeClr val="bg1"/>
              </a:solidFill>
            </a:endParaRPr>
          </a:p>
        </p:txBody>
      </p:sp>
    </p:spTree>
    <p:extLst>
      <p:ext uri="{BB962C8B-B14F-4D97-AF65-F5344CB8AC3E}">
        <p14:creationId xmlns:p14="http://schemas.microsoft.com/office/powerpoint/2010/main" val="286217007"/>
      </p:ext>
    </p:extLst>
  </p:cSld>
  <p:clrMapOvr>
    <a:masterClrMapping/>
  </p:clrMapOvr>
  <p:transition spd="slow" advTm="2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32" fill="hold" grpId="0" nodeType="afterEffect">
                                  <p:stCondLst>
                                    <p:cond delay="0"/>
                                  </p:stCondLst>
                                  <p:iterate type="lt">
                                    <p:tmPct val="30000"/>
                                  </p:iterate>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strVal val="4*#ppt_w"/>
                                          </p:val>
                                        </p:tav>
                                        <p:tav tm="100000">
                                          <p:val>
                                            <p:strVal val="#ppt_w"/>
                                          </p:val>
                                        </p:tav>
                                      </p:tavLst>
                                    </p:anim>
                                    <p:anim calcmode="lin" valueType="num">
                                      <p:cBhvr>
                                        <p:cTn id="8" dur="500" fill="hold"/>
                                        <p:tgtEl>
                                          <p:spTgt spid="9"/>
                                        </p:tgtEl>
                                        <p:attrNameLst>
                                          <p:attrName>ppt_h</p:attrName>
                                        </p:attrNameLst>
                                      </p:cBhvr>
                                      <p:tavLst>
                                        <p:tav tm="0">
                                          <p:val>
                                            <p:strVal val="4*#ppt_h"/>
                                          </p:val>
                                        </p:tav>
                                        <p:tav tm="100000">
                                          <p:val>
                                            <p:strVal val="#ppt_h"/>
                                          </p:val>
                                        </p:tav>
                                      </p:tavLst>
                                    </p:anim>
                                  </p:childTnLst>
                                </p:cTn>
                              </p:par>
                              <p:par>
                                <p:cTn id="9" presetID="10" presetClass="entr" presetSubtype="0" fill="hold" grpId="1" nodeType="withEffect">
                                  <p:stCondLst>
                                    <p:cond delay="0"/>
                                  </p:stCondLst>
                                  <p:iterate type="lt">
                                    <p:tmPct val="30000"/>
                                  </p:iterate>
                                  <p:childTnLst>
                                    <p:set>
                                      <p:cBhvr>
                                        <p:cTn id="10" dur="1" fill="hold">
                                          <p:stCondLst>
                                            <p:cond delay="0"/>
                                          </p:stCondLst>
                                        </p:cTn>
                                        <p:tgtEl>
                                          <p:spTgt spid="9"/>
                                        </p:tgtEl>
                                        <p:attrNameLst>
                                          <p:attrName>style.visibility</p:attrName>
                                        </p:attrNameLst>
                                      </p:cBhvr>
                                      <p:to>
                                        <p:strVal val="visible"/>
                                      </p:to>
                                    </p:set>
                                    <p:animEffect transition="in" filter="fade">
                                      <p:cBhvr>
                                        <p:cTn id="11" dur="500"/>
                                        <p:tgtEl>
                                          <p:spTgt spid="9"/>
                                        </p:tgtEl>
                                      </p:cBhvr>
                                    </p:animEffect>
                                  </p:childTnLst>
                                </p:cTn>
                              </p:par>
                              <p:par>
                                <p:cTn id="12" presetID="2" presetClass="entr" presetSubtype="8" decel="100000" fill="hold" grpId="0" nodeType="withEffect">
                                  <p:stCondLst>
                                    <p:cond delay="0"/>
                                  </p:stCondLst>
                                  <p:childTnLst>
                                    <p:set>
                                      <p:cBhvr>
                                        <p:cTn id="13" dur="1" fill="hold">
                                          <p:stCondLst>
                                            <p:cond delay="0"/>
                                          </p:stCondLst>
                                        </p:cTn>
                                        <p:tgtEl>
                                          <p:spTgt spid="8"/>
                                        </p:tgtEl>
                                        <p:attrNameLst>
                                          <p:attrName>style.visibility</p:attrName>
                                        </p:attrNameLst>
                                      </p:cBhvr>
                                      <p:to>
                                        <p:strVal val="visible"/>
                                      </p:to>
                                    </p:set>
                                    <p:anim calcmode="lin" valueType="num">
                                      <p:cBhvr additive="base">
                                        <p:cTn id="14" dur="1000" fill="hold"/>
                                        <p:tgtEl>
                                          <p:spTgt spid="8"/>
                                        </p:tgtEl>
                                        <p:attrNameLst>
                                          <p:attrName>ppt_x</p:attrName>
                                        </p:attrNameLst>
                                      </p:cBhvr>
                                      <p:tavLst>
                                        <p:tav tm="0">
                                          <p:val>
                                            <p:strVal val="0-#ppt_w/2"/>
                                          </p:val>
                                        </p:tav>
                                        <p:tav tm="100000">
                                          <p:val>
                                            <p:strVal val="#ppt_x"/>
                                          </p:val>
                                        </p:tav>
                                      </p:tavLst>
                                    </p:anim>
                                    <p:anim calcmode="lin" valueType="num">
                                      <p:cBhvr additive="base">
                                        <p:cTn id="15" dur="10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9" grpId="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TextBox 76"/>
          <p:cNvSpPr txBox="1"/>
          <p:nvPr/>
        </p:nvSpPr>
        <p:spPr>
          <a:xfrm>
            <a:off x="793963" y="673239"/>
            <a:ext cx="10691202" cy="3775837"/>
          </a:xfrm>
          <a:prstGeom prst="rect">
            <a:avLst/>
          </a:prstGeom>
          <a:noFill/>
        </p:spPr>
        <p:txBody>
          <a:bodyPr wrap="square" rIns="144000" bIns="36000" numCol="1" spcCol="360000" rtlCol="0">
            <a:spAutoFit/>
          </a:bodyPr>
          <a:lstStyle/>
          <a:p>
            <a:pPr lvl="0"/>
            <a:r>
              <a:rPr lang="en-US" altLang="zh-CN" sz="2400" dirty="0"/>
              <a:t>	If we can search more data on Foursquare, what will be the result?</a:t>
            </a:r>
            <a:endParaRPr lang="zh-CN" altLang="zh-CN" sz="2400" dirty="0"/>
          </a:p>
          <a:p>
            <a:pPr lvl="0"/>
            <a:r>
              <a:rPr lang="en-US" altLang="zh-CN" sz="2400" dirty="0"/>
              <a:t>	What is the trend of children and youth in these neighborhoods? Saying if we dig deep into working age (25 – 35 years old maybe), those neighborhoods might have more babies in the recent future.</a:t>
            </a:r>
          </a:p>
          <a:p>
            <a:pPr lvl="0"/>
            <a:endParaRPr lang="en-US" altLang="zh-CN" sz="2400" dirty="0"/>
          </a:p>
          <a:p>
            <a:pPr lvl="0"/>
            <a:r>
              <a:rPr lang="en-US" altLang="zh-CN" sz="2400" dirty="0"/>
              <a:t>	Although there could be more possible locations to set up the store, it’s still fine to pick up location in the neighborhoods above. Not only toy stores, but also all kinds of children related shops could be established there. People could obtain a lot of information through the map services. This project gives an example of process data and chose location in a large range of area.</a:t>
            </a:r>
            <a:endParaRPr lang="zh-CN" altLang="zh-CN" sz="2400" dirty="0"/>
          </a:p>
        </p:txBody>
      </p:sp>
      <p:sp>
        <p:nvSpPr>
          <p:cNvPr id="73" name="Content Placeholder 2"/>
          <p:cNvSpPr txBox="1">
            <a:spLocks/>
          </p:cNvSpPr>
          <p:nvPr/>
        </p:nvSpPr>
        <p:spPr>
          <a:xfrm>
            <a:off x="706835" y="208557"/>
            <a:ext cx="3116135" cy="600758"/>
          </a:xfrm>
          <a:prstGeom prst="rect">
            <a:avLst/>
          </a:prstGeom>
        </p:spPr>
        <p:txBody>
          <a:bodyPr vert="horz" lIns="91440" tIns="45720" rIns="91440" bIns="45720"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buClr>
                <a:srgbClr val="202F3D">
                  <a:lumMod val="75000"/>
                </a:srgbClr>
              </a:buClr>
            </a:pPr>
            <a:endParaRPr lang="en-US" sz="3200" b="1" dirty="0">
              <a:solidFill>
                <a:prstClr val="white">
                  <a:lumMod val="50000"/>
                </a:prst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8188200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nodePh="1">
                                  <p:stCondLst>
                                    <p:cond delay="0"/>
                                  </p:stCondLst>
                                  <p:endCondLst>
                                    <p:cond evt="begin" delay="0">
                                      <p:tn val="5"/>
                                    </p:cond>
                                  </p:endCondLst>
                                  <p:childTnLst>
                                    <p:set>
                                      <p:cBhvr>
                                        <p:cTn id="6" dur="1" fill="hold">
                                          <p:stCondLst>
                                            <p:cond delay="0"/>
                                          </p:stCondLst>
                                        </p:cTn>
                                        <p:tgtEl>
                                          <p:spTgt spid="73"/>
                                        </p:tgtEl>
                                        <p:attrNameLst>
                                          <p:attrName>style.visibility</p:attrName>
                                        </p:attrNameLst>
                                      </p:cBhvr>
                                      <p:to>
                                        <p:strVal val="visible"/>
                                      </p:to>
                                    </p:set>
                                    <p:animEffect transition="in" filter="fade">
                                      <p:cBhvr>
                                        <p:cTn id="7" dur="1000"/>
                                        <p:tgtEl>
                                          <p:spTgt spid="73"/>
                                        </p:tgtEl>
                                      </p:cBhvr>
                                    </p:animEffect>
                                    <p:anim calcmode="lin" valueType="num">
                                      <p:cBhvr>
                                        <p:cTn id="8" dur="1000" fill="hold"/>
                                        <p:tgtEl>
                                          <p:spTgt spid="73"/>
                                        </p:tgtEl>
                                        <p:attrNameLst>
                                          <p:attrName>ppt_x</p:attrName>
                                        </p:attrNameLst>
                                      </p:cBhvr>
                                      <p:tavLst>
                                        <p:tav tm="0">
                                          <p:val>
                                            <p:strVal val="#ppt_x"/>
                                          </p:val>
                                        </p:tav>
                                        <p:tav tm="100000">
                                          <p:val>
                                            <p:strVal val="#ppt_x"/>
                                          </p:val>
                                        </p:tav>
                                      </p:tavLst>
                                    </p:anim>
                                    <p:anim calcmode="lin" valueType="num">
                                      <p:cBhvr>
                                        <p:cTn id="9" dur="1000" fill="hold"/>
                                        <p:tgtEl>
                                          <p:spTgt spid="7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1" fill="hold" grpId="0" nodeType="afterEffect">
                                  <p:stCondLst>
                                    <p:cond delay="0"/>
                                  </p:stCondLst>
                                  <p:childTnLst>
                                    <p:set>
                                      <p:cBhvr>
                                        <p:cTn id="12" dur="1" fill="hold">
                                          <p:stCondLst>
                                            <p:cond delay="0"/>
                                          </p:stCondLst>
                                        </p:cTn>
                                        <p:tgtEl>
                                          <p:spTgt spid="72"/>
                                        </p:tgtEl>
                                        <p:attrNameLst>
                                          <p:attrName>style.visibility</p:attrName>
                                        </p:attrNameLst>
                                      </p:cBhvr>
                                      <p:to>
                                        <p:strVal val="visible"/>
                                      </p:to>
                                    </p:set>
                                    <p:animEffect transition="in" filter="wipe(up)">
                                      <p:cBhvr>
                                        <p:cTn id="13" dur="1000"/>
                                        <p:tgtEl>
                                          <p:spTgt spid="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p:bldP spid="7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图片 3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3" name="文本框 32"/>
          <p:cNvSpPr txBox="1"/>
          <p:nvPr/>
        </p:nvSpPr>
        <p:spPr>
          <a:xfrm>
            <a:off x="4162618" y="2068705"/>
            <a:ext cx="3866764" cy="1323439"/>
          </a:xfrm>
          <a:prstGeom prst="rect">
            <a:avLst/>
          </a:prstGeom>
          <a:noFill/>
        </p:spPr>
        <p:txBody>
          <a:bodyPr wrap="none" rtlCol="0">
            <a:spAutoFit/>
          </a:bodyPr>
          <a:lstStyle/>
          <a:p>
            <a:pPr algn="ctr"/>
            <a:r>
              <a:rPr lang="en-US" altLang="zh-CN" sz="8000" spc="300" dirty="0">
                <a:solidFill>
                  <a:schemeClr val="bg1"/>
                </a:solidFill>
                <a:latin typeface="微软雅黑" panose="020B0503020204020204" pitchFamily="34" charset="-122"/>
                <a:ea typeface="微软雅黑" panose="020B0503020204020204" pitchFamily="34" charset="-122"/>
                <a:cs typeface="+mn-ea"/>
                <a:sym typeface="+mn-lt"/>
              </a:rPr>
              <a:t>Thanks</a:t>
            </a:r>
            <a:endParaRPr lang="zh-CN" altLang="en-US" sz="8000" spc="300" dirty="0">
              <a:solidFill>
                <a:schemeClr val="bg1"/>
              </a:solidFill>
              <a:latin typeface="微软雅黑" panose="020B0503020204020204" pitchFamily="34" charset="-122"/>
              <a:ea typeface="微软雅黑" panose="020B0503020204020204" pitchFamily="34" charset="-122"/>
              <a:cs typeface="+mn-ea"/>
              <a:sym typeface="+mn-lt"/>
            </a:endParaRPr>
          </a:p>
        </p:txBody>
      </p:sp>
      <p:sp>
        <p:nvSpPr>
          <p:cNvPr id="34" name="文本框 33"/>
          <p:cNvSpPr txBox="1"/>
          <p:nvPr/>
        </p:nvSpPr>
        <p:spPr>
          <a:xfrm>
            <a:off x="3513500" y="4128703"/>
            <a:ext cx="8299195" cy="1384995"/>
          </a:xfrm>
          <a:prstGeom prst="rect">
            <a:avLst/>
          </a:prstGeom>
          <a:noFill/>
        </p:spPr>
        <p:txBody>
          <a:bodyPr wrap="none" rtlCol="0">
            <a:spAutoFit/>
          </a:bodyPr>
          <a:lstStyle/>
          <a:p>
            <a:r>
              <a:rPr lang="en-US" altLang="zh-CN" sz="2800" dirty="0">
                <a:solidFill>
                  <a:schemeClr val="bg1"/>
                </a:solidFill>
              </a:rPr>
              <a:t>I would like to express my gratitude</a:t>
            </a:r>
          </a:p>
          <a:p>
            <a:r>
              <a:rPr lang="en-US" altLang="zh-CN" sz="2800" dirty="0">
                <a:solidFill>
                  <a:schemeClr val="bg1"/>
                </a:solidFill>
              </a:rPr>
              <a:t>to Coursera and IBM Data Science Course </a:t>
            </a:r>
          </a:p>
          <a:p>
            <a:r>
              <a:rPr lang="en-US" altLang="zh-CN" sz="2800" dirty="0">
                <a:solidFill>
                  <a:schemeClr val="bg1"/>
                </a:solidFill>
              </a:rPr>
              <a:t>for providing this course for me to learn the skills I need</a:t>
            </a:r>
            <a:endParaRPr lang="zh-CN" altLang="zh-CN" sz="2800" dirty="0">
              <a:solidFill>
                <a:schemeClr val="bg1"/>
              </a:solidFill>
            </a:endParaRPr>
          </a:p>
        </p:txBody>
      </p:sp>
      <p:grpSp>
        <p:nvGrpSpPr>
          <p:cNvPr id="35" name="组合 34"/>
          <p:cNvGrpSpPr/>
          <p:nvPr/>
        </p:nvGrpSpPr>
        <p:grpSpPr>
          <a:xfrm>
            <a:off x="4413251" y="3206030"/>
            <a:ext cx="3365500" cy="186114"/>
            <a:chOff x="3674825" y="4038512"/>
            <a:chExt cx="4842351" cy="267784"/>
          </a:xfrm>
        </p:grpSpPr>
        <p:sp>
          <p:nvSpPr>
            <p:cNvPr id="36" name="任意多边形 35"/>
            <p:cNvSpPr/>
            <p:nvPr/>
          </p:nvSpPr>
          <p:spPr>
            <a:xfrm>
              <a:off x="6026598" y="4038512"/>
              <a:ext cx="138804" cy="267784"/>
            </a:xfrm>
            <a:custGeom>
              <a:avLst/>
              <a:gdLst>
                <a:gd name="connsiteX0" fmla="*/ 69402 w 138804"/>
                <a:gd name="connsiteY0" fmla="*/ 0 h 267784"/>
                <a:gd name="connsiteX1" fmla="*/ 138804 w 138804"/>
                <a:gd name="connsiteY1" fmla="*/ 78286 h 267784"/>
                <a:gd name="connsiteX2" fmla="*/ 69402 w 138804"/>
                <a:gd name="connsiteY2" fmla="*/ 267784 h 267784"/>
                <a:gd name="connsiteX3" fmla="*/ 0 w 138804"/>
                <a:gd name="connsiteY3" fmla="*/ 78286 h 267784"/>
              </a:gdLst>
              <a:ahLst/>
              <a:cxnLst>
                <a:cxn ang="0">
                  <a:pos x="connsiteX0" y="connsiteY0"/>
                </a:cxn>
                <a:cxn ang="0">
                  <a:pos x="connsiteX1" y="connsiteY1"/>
                </a:cxn>
                <a:cxn ang="0">
                  <a:pos x="connsiteX2" y="connsiteY2"/>
                </a:cxn>
                <a:cxn ang="0">
                  <a:pos x="connsiteX3" y="connsiteY3"/>
                </a:cxn>
              </a:cxnLst>
              <a:rect l="l" t="t" r="r" b="b"/>
              <a:pathLst>
                <a:path w="138804" h="267784">
                  <a:moveTo>
                    <a:pt x="69402" y="0"/>
                  </a:moveTo>
                  <a:lnTo>
                    <a:pt x="138804" y="78286"/>
                  </a:lnTo>
                  <a:lnTo>
                    <a:pt x="69402" y="267784"/>
                  </a:lnTo>
                  <a:lnTo>
                    <a:pt x="0" y="7828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cs typeface="+mn-ea"/>
                <a:sym typeface="+mn-lt"/>
              </a:endParaRPr>
            </a:p>
          </p:txBody>
        </p:sp>
        <p:grpSp>
          <p:nvGrpSpPr>
            <p:cNvPr id="37" name="组合 36"/>
            <p:cNvGrpSpPr/>
            <p:nvPr/>
          </p:nvGrpSpPr>
          <p:grpSpPr>
            <a:xfrm flipV="1">
              <a:off x="3674825" y="4074839"/>
              <a:ext cx="4842351" cy="45719"/>
              <a:chOff x="3394710" y="4250530"/>
              <a:chExt cx="5392103" cy="0"/>
            </a:xfrm>
          </p:grpSpPr>
          <p:cxnSp>
            <p:nvCxnSpPr>
              <p:cNvPr id="38" name="直接连接符 37"/>
              <p:cNvCxnSpPr/>
              <p:nvPr/>
            </p:nvCxnSpPr>
            <p:spPr>
              <a:xfrm>
                <a:off x="6267450" y="4250530"/>
                <a:ext cx="251936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a:off x="3394710" y="4250530"/>
                <a:ext cx="251936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sp>
        <p:nvSpPr>
          <p:cNvPr id="2" name="矩形 1">
            <a:extLst>
              <a:ext uri="{FF2B5EF4-FFF2-40B4-BE49-F238E27FC236}">
                <a16:creationId xmlns:a16="http://schemas.microsoft.com/office/drawing/2014/main" id="{414A477D-DA0D-47F1-99C7-B747646DF8B2}"/>
              </a:ext>
            </a:extLst>
          </p:cNvPr>
          <p:cNvSpPr/>
          <p:nvPr/>
        </p:nvSpPr>
        <p:spPr>
          <a:xfrm>
            <a:off x="9792590" y="6001183"/>
            <a:ext cx="2020105" cy="461665"/>
          </a:xfrm>
          <a:prstGeom prst="rect">
            <a:avLst/>
          </a:prstGeom>
        </p:spPr>
        <p:txBody>
          <a:bodyPr wrap="none">
            <a:spAutoFit/>
          </a:bodyPr>
          <a:lstStyle/>
          <a:p>
            <a:pPr indent="266700" algn="r">
              <a:spcAft>
                <a:spcPts val="0"/>
              </a:spcAft>
            </a:pPr>
            <a:r>
              <a:rPr lang="en-US" altLang="zh-CN" sz="2400" kern="100" dirty="0">
                <a:solidFill>
                  <a:schemeClr val="bg1"/>
                </a:solidFill>
                <a:latin typeface="等线" panose="02010600030101010101" pitchFamily="2" charset="-122"/>
                <a:ea typeface="等线" panose="02010600030101010101" pitchFamily="2" charset="-122"/>
                <a:cs typeface="Times New Roman" panose="02020603050405020304" pitchFamily="18" charset="0"/>
              </a:rPr>
              <a:t>March 2020</a:t>
            </a:r>
            <a:endParaRPr lang="zh-CN" altLang="zh-CN" sz="2400" kern="100" dirty="0">
              <a:solidFill>
                <a:schemeClr val="bg1"/>
              </a:solidFill>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12983616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3"/>
                                        </p:tgtEl>
                                        <p:attrNameLst>
                                          <p:attrName>style.visibility</p:attrName>
                                        </p:attrNameLst>
                                      </p:cBhvr>
                                      <p:to>
                                        <p:strVal val="visible"/>
                                      </p:to>
                                    </p:set>
                                    <p:anim calcmode="lin" valueType="num">
                                      <p:cBhvr>
                                        <p:cTn id="7" dur="1000" fill="hold"/>
                                        <p:tgtEl>
                                          <p:spTgt spid="33"/>
                                        </p:tgtEl>
                                        <p:attrNameLst>
                                          <p:attrName>ppt_w</p:attrName>
                                        </p:attrNameLst>
                                      </p:cBhvr>
                                      <p:tavLst>
                                        <p:tav tm="0">
                                          <p:val>
                                            <p:fltVal val="0"/>
                                          </p:val>
                                        </p:tav>
                                        <p:tav tm="100000">
                                          <p:val>
                                            <p:strVal val="#ppt_w"/>
                                          </p:val>
                                        </p:tav>
                                      </p:tavLst>
                                    </p:anim>
                                    <p:anim calcmode="lin" valueType="num">
                                      <p:cBhvr>
                                        <p:cTn id="8" dur="1000" fill="hold"/>
                                        <p:tgtEl>
                                          <p:spTgt spid="33"/>
                                        </p:tgtEl>
                                        <p:attrNameLst>
                                          <p:attrName>ppt_h</p:attrName>
                                        </p:attrNameLst>
                                      </p:cBhvr>
                                      <p:tavLst>
                                        <p:tav tm="0">
                                          <p:val>
                                            <p:fltVal val="0"/>
                                          </p:val>
                                        </p:tav>
                                        <p:tav tm="100000">
                                          <p:val>
                                            <p:strVal val="#ppt_h"/>
                                          </p:val>
                                        </p:tav>
                                      </p:tavLst>
                                    </p:anim>
                                    <p:animEffect transition="in" filter="fade">
                                      <p:cBhvr>
                                        <p:cTn id="9" dur="1000"/>
                                        <p:tgtEl>
                                          <p:spTgt spid="33"/>
                                        </p:tgtEl>
                                      </p:cBhvr>
                                    </p:animEffect>
                                  </p:childTnLst>
                                </p:cTn>
                              </p:par>
                            </p:childTnLst>
                          </p:cTn>
                        </p:par>
                        <p:par>
                          <p:cTn id="10" fill="hold">
                            <p:stCondLst>
                              <p:cond delay="1000"/>
                            </p:stCondLst>
                            <p:childTnLst>
                              <p:par>
                                <p:cTn id="11" presetID="55" presetClass="entr" presetSubtype="0" fill="hold" nodeType="afterEffect">
                                  <p:stCondLst>
                                    <p:cond delay="0"/>
                                  </p:stCondLst>
                                  <p:childTnLst>
                                    <p:set>
                                      <p:cBhvr>
                                        <p:cTn id="12" dur="1" fill="hold">
                                          <p:stCondLst>
                                            <p:cond delay="0"/>
                                          </p:stCondLst>
                                        </p:cTn>
                                        <p:tgtEl>
                                          <p:spTgt spid="35"/>
                                        </p:tgtEl>
                                        <p:attrNameLst>
                                          <p:attrName>style.visibility</p:attrName>
                                        </p:attrNameLst>
                                      </p:cBhvr>
                                      <p:to>
                                        <p:strVal val="visible"/>
                                      </p:to>
                                    </p:set>
                                    <p:anim calcmode="lin" valueType="num">
                                      <p:cBhvr>
                                        <p:cTn id="13" dur="1000" fill="hold"/>
                                        <p:tgtEl>
                                          <p:spTgt spid="35"/>
                                        </p:tgtEl>
                                        <p:attrNameLst>
                                          <p:attrName>ppt_w</p:attrName>
                                        </p:attrNameLst>
                                      </p:cBhvr>
                                      <p:tavLst>
                                        <p:tav tm="0">
                                          <p:val>
                                            <p:strVal val="#ppt_w*0.70"/>
                                          </p:val>
                                        </p:tav>
                                        <p:tav tm="100000">
                                          <p:val>
                                            <p:strVal val="#ppt_w"/>
                                          </p:val>
                                        </p:tav>
                                      </p:tavLst>
                                    </p:anim>
                                    <p:anim calcmode="lin" valueType="num">
                                      <p:cBhvr>
                                        <p:cTn id="14" dur="1000" fill="hold"/>
                                        <p:tgtEl>
                                          <p:spTgt spid="35"/>
                                        </p:tgtEl>
                                        <p:attrNameLst>
                                          <p:attrName>ppt_h</p:attrName>
                                        </p:attrNameLst>
                                      </p:cBhvr>
                                      <p:tavLst>
                                        <p:tav tm="0">
                                          <p:val>
                                            <p:strVal val="#ppt_h"/>
                                          </p:val>
                                        </p:tav>
                                        <p:tav tm="100000">
                                          <p:val>
                                            <p:strVal val="#ppt_h"/>
                                          </p:val>
                                        </p:tav>
                                      </p:tavLst>
                                    </p:anim>
                                    <p:animEffect transition="in" filter="fade">
                                      <p:cBhvr>
                                        <p:cTn id="15" dur="1000"/>
                                        <p:tgtEl>
                                          <p:spTgt spid="35"/>
                                        </p:tgtEl>
                                      </p:cBhvr>
                                    </p:animEffect>
                                  </p:childTnLst>
                                </p:cTn>
                              </p:par>
                              <p:par>
                                <p:cTn id="16" presetID="55" presetClass="entr" presetSubtype="0" fill="hold" grpId="0" nodeType="withEffect">
                                  <p:stCondLst>
                                    <p:cond delay="0"/>
                                  </p:stCondLst>
                                  <p:iterate type="lt">
                                    <p:tmPct val="10000"/>
                                  </p:iterate>
                                  <p:childTnLst>
                                    <p:set>
                                      <p:cBhvr>
                                        <p:cTn id="17" dur="1" fill="hold">
                                          <p:stCondLst>
                                            <p:cond delay="0"/>
                                          </p:stCondLst>
                                        </p:cTn>
                                        <p:tgtEl>
                                          <p:spTgt spid="34"/>
                                        </p:tgtEl>
                                        <p:attrNameLst>
                                          <p:attrName>style.visibility</p:attrName>
                                        </p:attrNameLst>
                                      </p:cBhvr>
                                      <p:to>
                                        <p:strVal val="visible"/>
                                      </p:to>
                                    </p:set>
                                    <p:anim calcmode="lin" valueType="num">
                                      <p:cBhvr>
                                        <p:cTn id="18" dur="1000" fill="hold"/>
                                        <p:tgtEl>
                                          <p:spTgt spid="34"/>
                                        </p:tgtEl>
                                        <p:attrNameLst>
                                          <p:attrName>ppt_w</p:attrName>
                                        </p:attrNameLst>
                                      </p:cBhvr>
                                      <p:tavLst>
                                        <p:tav tm="0">
                                          <p:val>
                                            <p:strVal val="#ppt_w*0.70"/>
                                          </p:val>
                                        </p:tav>
                                        <p:tav tm="100000">
                                          <p:val>
                                            <p:strVal val="#ppt_w"/>
                                          </p:val>
                                        </p:tav>
                                      </p:tavLst>
                                    </p:anim>
                                    <p:anim calcmode="lin" valueType="num">
                                      <p:cBhvr>
                                        <p:cTn id="19" dur="1000" fill="hold"/>
                                        <p:tgtEl>
                                          <p:spTgt spid="34"/>
                                        </p:tgtEl>
                                        <p:attrNameLst>
                                          <p:attrName>ppt_h</p:attrName>
                                        </p:attrNameLst>
                                      </p:cBhvr>
                                      <p:tavLst>
                                        <p:tav tm="0">
                                          <p:val>
                                            <p:strVal val="#ppt_h"/>
                                          </p:val>
                                        </p:tav>
                                        <p:tav tm="100000">
                                          <p:val>
                                            <p:strVal val="#ppt_h"/>
                                          </p:val>
                                        </p:tav>
                                      </p:tavLst>
                                    </p:anim>
                                    <p:animEffect transition="in" filter="fade">
                                      <p:cBhvr>
                                        <p:cTn id="20" dur="10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548638"/>
            <a:ext cx="12192000" cy="3697224"/>
          </a:xfrm>
          <a:prstGeom prst="rect">
            <a:avLst/>
          </a:prstGeom>
        </p:spPr>
      </p:pic>
      <p:sp>
        <p:nvSpPr>
          <p:cNvPr id="3" name="文本框 2"/>
          <p:cNvSpPr txBox="1"/>
          <p:nvPr/>
        </p:nvSpPr>
        <p:spPr>
          <a:xfrm>
            <a:off x="1481823" y="3849923"/>
            <a:ext cx="1922193" cy="707886"/>
          </a:xfrm>
          <a:prstGeom prst="rect">
            <a:avLst/>
          </a:prstGeom>
          <a:noFill/>
        </p:spPr>
        <p:txBody>
          <a:bodyPr wrap="none" rtlCol="0" anchor="ctr">
            <a:spAutoFit/>
          </a:bodyPr>
          <a:lstStyle/>
          <a:p>
            <a:r>
              <a:rPr lang="en-US" altLang="zh-CN" sz="4000" dirty="0">
                <a:solidFill>
                  <a:srgbClr val="AF935C"/>
                </a:solidFill>
                <a:latin typeface="微软雅黑" panose="020B0503020204020204" pitchFamily="34" charset="-122"/>
                <a:ea typeface="微软雅黑" panose="020B0503020204020204" pitchFamily="34" charset="-122"/>
                <a:cs typeface="+mn-ea"/>
                <a:sym typeface="+mn-lt"/>
              </a:rPr>
              <a:t>Part 01</a:t>
            </a:r>
            <a:endParaRPr lang="zh-CN" altLang="en-US" sz="4000" dirty="0">
              <a:solidFill>
                <a:srgbClr val="AF935C"/>
              </a:solidFill>
              <a:latin typeface="微软雅黑" panose="020B0503020204020204" pitchFamily="34" charset="-122"/>
              <a:ea typeface="微软雅黑" panose="020B0503020204020204" pitchFamily="34" charset="-122"/>
              <a:cs typeface="+mn-ea"/>
              <a:sym typeface="+mn-lt"/>
            </a:endParaRPr>
          </a:p>
        </p:txBody>
      </p:sp>
      <p:sp>
        <p:nvSpPr>
          <p:cNvPr id="4" name="文本框 3"/>
          <p:cNvSpPr txBox="1"/>
          <p:nvPr/>
        </p:nvSpPr>
        <p:spPr>
          <a:xfrm>
            <a:off x="2909794" y="4459082"/>
            <a:ext cx="2844240" cy="707886"/>
          </a:xfrm>
          <a:prstGeom prst="rect">
            <a:avLst/>
          </a:prstGeom>
          <a:noFill/>
        </p:spPr>
        <p:txBody>
          <a:bodyPr vert="horz" wrap="none" rtlCol="0">
            <a:spAutoFit/>
          </a:bodyPr>
          <a:lstStyle/>
          <a:p>
            <a:r>
              <a:rPr lang="en-US" altLang="zh-CN" sz="4000" b="1" dirty="0">
                <a:solidFill>
                  <a:schemeClr val="bg1"/>
                </a:solidFill>
              </a:rPr>
              <a:t>Introduction</a:t>
            </a:r>
            <a:endParaRPr lang="zh-CN" altLang="zh-CN" sz="4000" b="1" dirty="0">
              <a:solidFill>
                <a:schemeClr val="bg1"/>
              </a:solidFill>
            </a:endParaRPr>
          </a:p>
        </p:txBody>
      </p:sp>
    </p:spTree>
    <p:extLst>
      <p:ext uri="{BB962C8B-B14F-4D97-AF65-F5344CB8AC3E}">
        <p14:creationId xmlns:p14="http://schemas.microsoft.com/office/powerpoint/2010/main" val="3252792647"/>
      </p:ext>
    </p:extLst>
  </p:cSld>
  <p:clrMapOvr>
    <a:masterClrMapping/>
  </p:clrMapOvr>
  <p:transition spd="slow" advTm="2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32" fill="hold" grpId="0" nodeType="afterEffect">
                                  <p:stCondLst>
                                    <p:cond delay="0"/>
                                  </p:stCondLst>
                                  <p:iterate type="lt">
                                    <p:tmPct val="30000"/>
                                  </p:iterate>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strVal val="4*#ppt_w"/>
                                          </p:val>
                                        </p:tav>
                                        <p:tav tm="100000">
                                          <p:val>
                                            <p:strVal val="#ppt_w"/>
                                          </p:val>
                                        </p:tav>
                                      </p:tavLst>
                                    </p:anim>
                                    <p:anim calcmode="lin" valueType="num">
                                      <p:cBhvr>
                                        <p:cTn id="8" dur="500" fill="hold"/>
                                        <p:tgtEl>
                                          <p:spTgt spid="4"/>
                                        </p:tgtEl>
                                        <p:attrNameLst>
                                          <p:attrName>ppt_h</p:attrName>
                                        </p:attrNameLst>
                                      </p:cBhvr>
                                      <p:tavLst>
                                        <p:tav tm="0">
                                          <p:val>
                                            <p:strVal val="4*#ppt_h"/>
                                          </p:val>
                                        </p:tav>
                                        <p:tav tm="100000">
                                          <p:val>
                                            <p:strVal val="#ppt_h"/>
                                          </p:val>
                                        </p:tav>
                                      </p:tavLst>
                                    </p:anim>
                                  </p:childTnLst>
                                </p:cTn>
                              </p:par>
                              <p:par>
                                <p:cTn id="9" presetID="10" presetClass="entr" presetSubtype="0" fill="hold" grpId="1" nodeType="withEffect">
                                  <p:stCondLst>
                                    <p:cond delay="0"/>
                                  </p:stCondLst>
                                  <p:iterate type="lt">
                                    <p:tmPct val="30000"/>
                                  </p:iterate>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par>
                                <p:cTn id="12" presetID="2" presetClass="entr" presetSubtype="8" decel="100000" fill="hold" grpId="0" nodeType="with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1000" fill="hold"/>
                                        <p:tgtEl>
                                          <p:spTgt spid="3"/>
                                        </p:tgtEl>
                                        <p:attrNameLst>
                                          <p:attrName>ppt_x</p:attrName>
                                        </p:attrNameLst>
                                      </p:cBhvr>
                                      <p:tavLst>
                                        <p:tav tm="0">
                                          <p:val>
                                            <p:strVal val="0-#ppt_w/2"/>
                                          </p:val>
                                        </p:tav>
                                        <p:tav tm="100000">
                                          <p:val>
                                            <p:strVal val="#ppt_x"/>
                                          </p:val>
                                        </p:tav>
                                      </p:tavLst>
                                    </p:anim>
                                    <p:anim calcmode="lin" valueType="num">
                                      <p:cBhvr additive="base">
                                        <p:cTn id="15" dur="10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4" grpI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539645"/>
            <a:ext cx="12192000" cy="3456508"/>
          </a:xfrm>
          <a:prstGeom prst="rect">
            <a:avLst/>
          </a:prstGeom>
        </p:spPr>
      </p:pic>
      <p:sp>
        <p:nvSpPr>
          <p:cNvPr id="7" name="Content Placeholder 2"/>
          <p:cNvSpPr txBox="1">
            <a:spLocks/>
          </p:cNvSpPr>
          <p:nvPr/>
        </p:nvSpPr>
        <p:spPr>
          <a:xfrm>
            <a:off x="719528" y="3087974"/>
            <a:ext cx="10975721" cy="3267856"/>
          </a:xfrm>
          <a:prstGeom prst="rect">
            <a:avLst/>
          </a:prstGeom>
        </p:spPr>
        <p:txBody>
          <a:bodyPr vert="horz" lIns="91440" tIns="45720" rIns="91440" bIns="45720"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en-US" altLang="zh-CN" dirty="0"/>
              <a:t>A client who producing and selling programmable educational robot would like to set up a store in Toronto.</a:t>
            </a:r>
            <a:endParaRPr lang="zh-CN" altLang="zh-CN" dirty="0"/>
          </a:p>
          <a:p>
            <a:pPr algn="l"/>
            <a:r>
              <a:rPr lang="en-US" altLang="zh-CN" dirty="0"/>
              <a:t>To choose the location, they want to find an area which meet following requirements:</a:t>
            </a:r>
            <a:endParaRPr lang="zh-CN" altLang="zh-CN" dirty="0"/>
          </a:p>
          <a:p>
            <a:pPr lvl="0" algn="l"/>
            <a:r>
              <a:rPr lang="en-US" altLang="zh-CN" dirty="0"/>
              <a:t>	Number of customers aged 3-22</a:t>
            </a:r>
            <a:endParaRPr lang="zh-CN" altLang="zh-CN" dirty="0"/>
          </a:p>
          <a:p>
            <a:pPr lvl="0" algn="l"/>
            <a:r>
              <a:rPr lang="en-US" altLang="zh-CN" dirty="0"/>
              <a:t>	The willingness of customers to buy the toy (with their income)</a:t>
            </a:r>
            <a:endParaRPr lang="zh-CN" altLang="zh-CN" dirty="0"/>
          </a:p>
          <a:p>
            <a:pPr lvl="0" algn="l"/>
            <a:r>
              <a:rPr lang="en-US" altLang="zh-CN" dirty="0"/>
              <a:t>	Safety</a:t>
            </a:r>
            <a:endParaRPr lang="zh-CN" altLang="zh-CN" dirty="0"/>
          </a:p>
          <a:p>
            <a:pPr lvl="0" algn="l"/>
            <a:r>
              <a:rPr lang="en-US" altLang="zh-CN" dirty="0"/>
              <a:t>	Less competition</a:t>
            </a:r>
            <a:endParaRPr lang="zh-CN" altLang="zh-CN" dirty="0"/>
          </a:p>
          <a:p>
            <a:pPr algn="l">
              <a:lnSpc>
                <a:spcPct val="150000"/>
              </a:lnSpc>
              <a:buClr>
                <a:srgbClr val="1F608B">
                  <a:lumMod val="75000"/>
                </a:srgbClr>
              </a:buClr>
            </a:pPr>
            <a:endParaRPr lang="en-US" sz="1400" dirty="0">
              <a:solidFill>
                <a:srgbClr val="BFBFBF"/>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6494739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up)">
                                      <p:cBhvr>
                                        <p:cTn id="11" dur="75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143000"/>
            <a:ext cx="12192000" cy="4572000"/>
          </a:xfrm>
          <a:prstGeom prst="rect">
            <a:avLst/>
          </a:prstGeom>
        </p:spPr>
      </p:pic>
      <p:sp>
        <p:nvSpPr>
          <p:cNvPr id="3" name="文本框 2"/>
          <p:cNvSpPr txBox="1"/>
          <p:nvPr/>
        </p:nvSpPr>
        <p:spPr>
          <a:xfrm>
            <a:off x="656951" y="1595174"/>
            <a:ext cx="1922193" cy="707886"/>
          </a:xfrm>
          <a:prstGeom prst="rect">
            <a:avLst/>
          </a:prstGeom>
          <a:noFill/>
        </p:spPr>
        <p:txBody>
          <a:bodyPr wrap="none" rtlCol="0" anchor="ctr">
            <a:spAutoFit/>
          </a:bodyPr>
          <a:lstStyle/>
          <a:p>
            <a:r>
              <a:rPr lang="en-US" altLang="zh-CN" sz="4000" dirty="0">
                <a:solidFill>
                  <a:srgbClr val="AF935C"/>
                </a:solidFill>
                <a:latin typeface="微软雅黑" panose="020B0503020204020204" pitchFamily="34" charset="-122"/>
                <a:ea typeface="微软雅黑" panose="020B0503020204020204" pitchFamily="34" charset="-122"/>
                <a:cs typeface="+mn-ea"/>
                <a:sym typeface="+mn-lt"/>
              </a:rPr>
              <a:t>Part 02</a:t>
            </a:r>
            <a:endParaRPr lang="zh-CN" altLang="en-US" sz="4000" dirty="0">
              <a:solidFill>
                <a:srgbClr val="AF935C"/>
              </a:solidFill>
              <a:latin typeface="微软雅黑" panose="020B0503020204020204" pitchFamily="34" charset="-122"/>
              <a:ea typeface="微软雅黑" panose="020B0503020204020204" pitchFamily="34" charset="-122"/>
              <a:cs typeface="+mn-ea"/>
              <a:sym typeface="+mn-lt"/>
            </a:endParaRPr>
          </a:p>
        </p:txBody>
      </p:sp>
      <p:sp>
        <p:nvSpPr>
          <p:cNvPr id="4" name="文本框 3"/>
          <p:cNvSpPr txBox="1"/>
          <p:nvPr/>
        </p:nvSpPr>
        <p:spPr>
          <a:xfrm>
            <a:off x="1115218" y="2146582"/>
            <a:ext cx="2709524" cy="707886"/>
          </a:xfrm>
          <a:prstGeom prst="rect">
            <a:avLst/>
          </a:prstGeom>
          <a:noFill/>
        </p:spPr>
        <p:txBody>
          <a:bodyPr vert="horz" wrap="none" rtlCol="0">
            <a:spAutoFit/>
          </a:bodyPr>
          <a:lstStyle/>
          <a:p>
            <a:r>
              <a:rPr lang="en-US" altLang="zh-CN" sz="4000" b="1" dirty="0"/>
              <a:t>Background</a:t>
            </a:r>
            <a:endParaRPr lang="zh-CN" altLang="zh-CN" b="1" dirty="0"/>
          </a:p>
        </p:txBody>
      </p:sp>
    </p:spTree>
    <p:extLst>
      <p:ext uri="{BB962C8B-B14F-4D97-AF65-F5344CB8AC3E}">
        <p14:creationId xmlns:p14="http://schemas.microsoft.com/office/powerpoint/2010/main" val="48969394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2000">
        <p15:prstTrans prst="wind"/>
      </p:transition>
    </mc:Choice>
    <mc:Fallback xmlns="">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32" fill="hold" grpId="0" nodeType="afterEffect">
                                  <p:stCondLst>
                                    <p:cond delay="0"/>
                                  </p:stCondLst>
                                  <p:iterate type="lt">
                                    <p:tmPct val="30000"/>
                                  </p:iterate>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strVal val="4*#ppt_w"/>
                                          </p:val>
                                        </p:tav>
                                        <p:tav tm="100000">
                                          <p:val>
                                            <p:strVal val="#ppt_w"/>
                                          </p:val>
                                        </p:tav>
                                      </p:tavLst>
                                    </p:anim>
                                    <p:anim calcmode="lin" valueType="num">
                                      <p:cBhvr>
                                        <p:cTn id="8" dur="500" fill="hold"/>
                                        <p:tgtEl>
                                          <p:spTgt spid="4"/>
                                        </p:tgtEl>
                                        <p:attrNameLst>
                                          <p:attrName>ppt_h</p:attrName>
                                        </p:attrNameLst>
                                      </p:cBhvr>
                                      <p:tavLst>
                                        <p:tav tm="0">
                                          <p:val>
                                            <p:strVal val="4*#ppt_h"/>
                                          </p:val>
                                        </p:tav>
                                        <p:tav tm="100000">
                                          <p:val>
                                            <p:strVal val="#ppt_h"/>
                                          </p:val>
                                        </p:tav>
                                      </p:tavLst>
                                    </p:anim>
                                  </p:childTnLst>
                                </p:cTn>
                              </p:par>
                              <p:par>
                                <p:cTn id="9" presetID="10" presetClass="entr" presetSubtype="0" fill="hold" grpId="1" nodeType="withEffect">
                                  <p:stCondLst>
                                    <p:cond delay="0"/>
                                  </p:stCondLst>
                                  <p:iterate type="lt">
                                    <p:tmPct val="30000"/>
                                  </p:iterate>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par>
                                <p:cTn id="12" presetID="2" presetClass="entr" presetSubtype="8" decel="100000" fill="hold" grpId="0" nodeType="with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1000" fill="hold"/>
                                        <p:tgtEl>
                                          <p:spTgt spid="3"/>
                                        </p:tgtEl>
                                        <p:attrNameLst>
                                          <p:attrName>ppt_x</p:attrName>
                                        </p:attrNameLst>
                                      </p:cBhvr>
                                      <p:tavLst>
                                        <p:tav tm="0">
                                          <p:val>
                                            <p:strVal val="0-#ppt_w/2"/>
                                          </p:val>
                                        </p:tav>
                                        <p:tav tm="100000">
                                          <p:val>
                                            <p:strVal val="#ppt_x"/>
                                          </p:val>
                                        </p:tav>
                                      </p:tavLst>
                                    </p:anim>
                                    <p:anim calcmode="lin" valueType="num">
                                      <p:cBhvr additive="base">
                                        <p:cTn id="15" dur="10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4"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539645"/>
            <a:ext cx="12192000" cy="2278504"/>
          </a:xfrm>
          <a:prstGeom prst="rect">
            <a:avLst/>
          </a:prstGeom>
        </p:spPr>
      </p:pic>
      <p:sp>
        <p:nvSpPr>
          <p:cNvPr id="7" name="Content Placeholder 2"/>
          <p:cNvSpPr txBox="1">
            <a:spLocks/>
          </p:cNvSpPr>
          <p:nvPr/>
        </p:nvSpPr>
        <p:spPr>
          <a:xfrm>
            <a:off x="719528" y="2203554"/>
            <a:ext cx="10975721" cy="4152276"/>
          </a:xfrm>
          <a:prstGeom prst="rect">
            <a:avLst/>
          </a:prstGeom>
        </p:spPr>
        <p:txBody>
          <a:bodyPr vert="horz" lIns="91440" tIns="45720" rIns="91440" bIns="45720"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en-US" altLang="zh-CN" sz="2800" dirty="0"/>
              <a:t>Nowadays the training of children’s intelligence and logic becomes more and more important, but as a child, it is very hard to teach them to understand the difficult math and logic problems. How to make it easy for young boys and girls to become happy with logic training is a new problem of the era.</a:t>
            </a:r>
            <a:endParaRPr lang="zh-CN" altLang="zh-CN" sz="2800" dirty="0"/>
          </a:p>
          <a:p>
            <a:pPr algn="l"/>
            <a:r>
              <a:rPr lang="en-US" altLang="zh-CN" sz="2800" dirty="0"/>
              <a:t>	The programmable toys are designed for children and youth ages between 3 – 22 years old, it is absolutely a toy, and programmable/logic training robots as well which can make child ‘Learn from Try’.</a:t>
            </a:r>
            <a:endParaRPr lang="zh-CN" altLang="zh-CN" sz="2800" dirty="0"/>
          </a:p>
          <a:p>
            <a:pPr algn="l">
              <a:lnSpc>
                <a:spcPct val="150000"/>
              </a:lnSpc>
              <a:buClr>
                <a:srgbClr val="1F608B">
                  <a:lumMod val="75000"/>
                </a:srgbClr>
              </a:buClr>
            </a:pPr>
            <a:endParaRPr lang="en-US" sz="1400" dirty="0">
              <a:solidFill>
                <a:srgbClr val="BFBFBF"/>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7457411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up)">
                                      <p:cBhvr>
                                        <p:cTn id="11" dur="75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143000"/>
            <a:ext cx="12192000" cy="4572000"/>
          </a:xfrm>
          <a:prstGeom prst="rect">
            <a:avLst/>
          </a:prstGeom>
        </p:spPr>
      </p:pic>
      <p:sp>
        <p:nvSpPr>
          <p:cNvPr id="3" name="文本框 2"/>
          <p:cNvSpPr txBox="1"/>
          <p:nvPr/>
        </p:nvSpPr>
        <p:spPr>
          <a:xfrm>
            <a:off x="656951" y="1595174"/>
            <a:ext cx="1922193" cy="707886"/>
          </a:xfrm>
          <a:prstGeom prst="rect">
            <a:avLst/>
          </a:prstGeom>
          <a:noFill/>
        </p:spPr>
        <p:txBody>
          <a:bodyPr wrap="none" rtlCol="0" anchor="ctr">
            <a:spAutoFit/>
          </a:bodyPr>
          <a:lstStyle/>
          <a:p>
            <a:r>
              <a:rPr lang="en-US" altLang="zh-CN" sz="4000" dirty="0">
                <a:solidFill>
                  <a:srgbClr val="AF935C"/>
                </a:solidFill>
                <a:latin typeface="微软雅黑" panose="020B0503020204020204" pitchFamily="34" charset="-122"/>
                <a:ea typeface="微软雅黑" panose="020B0503020204020204" pitchFamily="34" charset="-122"/>
                <a:cs typeface="+mn-ea"/>
                <a:sym typeface="+mn-lt"/>
              </a:rPr>
              <a:t>Part 03</a:t>
            </a:r>
            <a:endParaRPr lang="zh-CN" altLang="en-US" sz="4000" dirty="0">
              <a:solidFill>
                <a:srgbClr val="AF935C"/>
              </a:solidFill>
              <a:latin typeface="微软雅黑" panose="020B0503020204020204" pitchFamily="34" charset="-122"/>
              <a:ea typeface="微软雅黑" panose="020B0503020204020204" pitchFamily="34" charset="-122"/>
              <a:cs typeface="+mn-ea"/>
              <a:sym typeface="+mn-lt"/>
            </a:endParaRPr>
          </a:p>
        </p:txBody>
      </p:sp>
      <p:sp>
        <p:nvSpPr>
          <p:cNvPr id="4" name="文本框 3"/>
          <p:cNvSpPr txBox="1"/>
          <p:nvPr/>
        </p:nvSpPr>
        <p:spPr>
          <a:xfrm>
            <a:off x="1415021" y="2401291"/>
            <a:ext cx="3600216" cy="707886"/>
          </a:xfrm>
          <a:prstGeom prst="rect">
            <a:avLst/>
          </a:prstGeom>
          <a:noFill/>
        </p:spPr>
        <p:txBody>
          <a:bodyPr vert="horz" wrap="none" rtlCol="0">
            <a:spAutoFit/>
          </a:bodyPr>
          <a:lstStyle/>
          <a:p>
            <a:r>
              <a:rPr lang="en-US" altLang="zh-CN" sz="4000" dirty="0"/>
              <a:t>Data description</a:t>
            </a:r>
            <a:endParaRPr lang="zh-CN" altLang="zh-CN" sz="4000" b="1" dirty="0"/>
          </a:p>
        </p:txBody>
      </p:sp>
    </p:spTree>
    <p:extLst>
      <p:ext uri="{BB962C8B-B14F-4D97-AF65-F5344CB8AC3E}">
        <p14:creationId xmlns:p14="http://schemas.microsoft.com/office/powerpoint/2010/main" val="214038806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2000">
        <p15:prstTrans prst="wind"/>
      </p:transition>
    </mc:Choice>
    <mc:Fallback xmlns="">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32" fill="hold" grpId="0" nodeType="afterEffect">
                                  <p:stCondLst>
                                    <p:cond delay="0"/>
                                  </p:stCondLst>
                                  <p:iterate type="lt">
                                    <p:tmPct val="30000"/>
                                  </p:iterate>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strVal val="4*#ppt_w"/>
                                          </p:val>
                                        </p:tav>
                                        <p:tav tm="100000">
                                          <p:val>
                                            <p:strVal val="#ppt_w"/>
                                          </p:val>
                                        </p:tav>
                                      </p:tavLst>
                                    </p:anim>
                                    <p:anim calcmode="lin" valueType="num">
                                      <p:cBhvr>
                                        <p:cTn id="8" dur="500" fill="hold"/>
                                        <p:tgtEl>
                                          <p:spTgt spid="4"/>
                                        </p:tgtEl>
                                        <p:attrNameLst>
                                          <p:attrName>ppt_h</p:attrName>
                                        </p:attrNameLst>
                                      </p:cBhvr>
                                      <p:tavLst>
                                        <p:tav tm="0">
                                          <p:val>
                                            <p:strVal val="4*#ppt_h"/>
                                          </p:val>
                                        </p:tav>
                                        <p:tav tm="100000">
                                          <p:val>
                                            <p:strVal val="#ppt_h"/>
                                          </p:val>
                                        </p:tav>
                                      </p:tavLst>
                                    </p:anim>
                                  </p:childTnLst>
                                </p:cTn>
                              </p:par>
                              <p:par>
                                <p:cTn id="9" presetID="10" presetClass="entr" presetSubtype="0" fill="hold" grpId="1" nodeType="withEffect">
                                  <p:stCondLst>
                                    <p:cond delay="0"/>
                                  </p:stCondLst>
                                  <p:iterate type="lt">
                                    <p:tmPct val="30000"/>
                                  </p:iterate>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par>
                                <p:cTn id="12" presetID="2" presetClass="entr" presetSubtype="8" decel="100000" fill="hold" grpId="0" nodeType="with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1000" fill="hold"/>
                                        <p:tgtEl>
                                          <p:spTgt spid="3"/>
                                        </p:tgtEl>
                                        <p:attrNameLst>
                                          <p:attrName>ppt_x</p:attrName>
                                        </p:attrNameLst>
                                      </p:cBhvr>
                                      <p:tavLst>
                                        <p:tav tm="0">
                                          <p:val>
                                            <p:strVal val="0-#ppt_w/2"/>
                                          </p:val>
                                        </p:tav>
                                        <p:tav tm="100000">
                                          <p:val>
                                            <p:strVal val="#ppt_x"/>
                                          </p:val>
                                        </p:tav>
                                      </p:tavLst>
                                    </p:anim>
                                    <p:anim calcmode="lin" valueType="num">
                                      <p:cBhvr additive="base">
                                        <p:cTn id="15" dur="10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4" grpId="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539646"/>
            <a:ext cx="12192000" cy="2878111"/>
          </a:xfrm>
          <a:prstGeom prst="rect">
            <a:avLst/>
          </a:prstGeom>
        </p:spPr>
      </p:pic>
      <p:sp>
        <p:nvSpPr>
          <p:cNvPr id="7" name="Content Placeholder 2"/>
          <p:cNvSpPr txBox="1">
            <a:spLocks/>
          </p:cNvSpPr>
          <p:nvPr/>
        </p:nvSpPr>
        <p:spPr>
          <a:xfrm>
            <a:off x="224852" y="2488367"/>
            <a:ext cx="11967148" cy="4212236"/>
          </a:xfrm>
          <a:prstGeom prst="rect">
            <a:avLst/>
          </a:prstGeom>
        </p:spPr>
        <p:txBody>
          <a:bodyPr vert="horz" lIns="91440" tIns="45720" rIns="91440" bIns="45720"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marL="457200" lvl="0" indent="-457200" algn="l">
              <a:buFont typeface="Arial" panose="020B0604020202020204" pitchFamily="34" charset="0"/>
              <a:buChar char="•"/>
            </a:pPr>
            <a:r>
              <a:rPr lang="en-US" altLang="zh-CN" sz="3200" dirty="0"/>
              <a:t>Neighborhood Profile of Toronto </a:t>
            </a:r>
          </a:p>
          <a:p>
            <a:pPr marL="457200" lvl="0" indent="-457200" algn="l">
              <a:buFont typeface="Arial" panose="020B0604020202020204" pitchFamily="34" charset="0"/>
              <a:buChar char="•"/>
            </a:pPr>
            <a:r>
              <a:rPr lang="en-US" altLang="zh-CN" sz="3200" dirty="0"/>
              <a:t>Neighborhood Crime Rates </a:t>
            </a:r>
          </a:p>
          <a:p>
            <a:pPr marL="457200" lvl="0" indent="-457200" algn="l">
              <a:buFont typeface="Arial" panose="020B0604020202020204" pitchFamily="34" charset="0"/>
              <a:buChar char="•"/>
            </a:pPr>
            <a:r>
              <a:rPr lang="en-US" altLang="zh-CN" sz="3200" dirty="0"/>
              <a:t>Neighborhood and Postal Code </a:t>
            </a:r>
          </a:p>
          <a:p>
            <a:pPr marL="457200" lvl="0" indent="-457200" algn="l">
              <a:buFont typeface="Arial" panose="020B0604020202020204" pitchFamily="34" charset="0"/>
              <a:buChar char="•"/>
            </a:pPr>
            <a:r>
              <a:rPr lang="en-US" altLang="zh-CN" sz="3200" dirty="0"/>
              <a:t>Geography information </a:t>
            </a:r>
          </a:p>
          <a:p>
            <a:pPr marL="457200" lvl="0" indent="-457200" algn="l">
              <a:buFont typeface="Arial" panose="020B0604020202020204" pitchFamily="34" charset="0"/>
              <a:buChar char="•"/>
            </a:pPr>
            <a:r>
              <a:rPr lang="en-US" altLang="zh-CN" sz="3200" dirty="0"/>
              <a:t>Foursquare API</a:t>
            </a:r>
            <a:endParaRPr lang="zh-CN" altLang="zh-CN" sz="3200" dirty="0"/>
          </a:p>
          <a:p>
            <a:pPr lvl="0" algn="l"/>
            <a:endParaRPr lang="zh-CN" altLang="zh-CN" sz="2000" dirty="0"/>
          </a:p>
          <a:p>
            <a:pPr algn="l">
              <a:lnSpc>
                <a:spcPct val="150000"/>
              </a:lnSpc>
              <a:buClr>
                <a:srgbClr val="1F608B">
                  <a:lumMod val="75000"/>
                </a:srgbClr>
              </a:buClr>
            </a:pPr>
            <a:endParaRPr lang="en-US" sz="1400" dirty="0">
              <a:solidFill>
                <a:srgbClr val="BFBFBF"/>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4009632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up)">
                                      <p:cBhvr>
                                        <p:cTn id="11" dur="75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143000"/>
            <a:ext cx="12192000" cy="4572000"/>
          </a:xfrm>
          <a:prstGeom prst="rect">
            <a:avLst/>
          </a:prstGeom>
        </p:spPr>
      </p:pic>
      <p:sp>
        <p:nvSpPr>
          <p:cNvPr id="3" name="文本框 2"/>
          <p:cNvSpPr txBox="1"/>
          <p:nvPr/>
        </p:nvSpPr>
        <p:spPr>
          <a:xfrm>
            <a:off x="656951" y="1595174"/>
            <a:ext cx="1922193" cy="707886"/>
          </a:xfrm>
          <a:prstGeom prst="rect">
            <a:avLst/>
          </a:prstGeom>
          <a:noFill/>
        </p:spPr>
        <p:txBody>
          <a:bodyPr wrap="none" rtlCol="0" anchor="ctr">
            <a:spAutoFit/>
          </a:bodyPr>
          <a:lstStyle/>
          <a:p>
            <a:r>
              <a:rPr lang="en-US" altLang="zh-CN" sz="4000" dirty="0">
                <a:solidFill>
                  <a:srgbClr val="AF935C"/>
                </a:solidFill>
                <a:latin typeface="微软雅黑" panose="020B0503020204020204" pitchFamily="34" charset="-122"/>
                <a:ea typeface="微软雅黑" panose="020B0503020204020204" pitchFamily="34" charset="-122"/>
                <a:cs typeface="+mn-ea"/>
                <a:sym typeface="+mn-lt"/>
              </a:rPr>
              <a:t>Part 04</a:t>
            </a:r>
            <a:endParaRPr lang="zh-CN" altLang="en-US" sz="4000" dirty="0">
              <a:solidFill>
                <a:srgbClr val="AF935C"/>
              </a:solidFill>
              <a:latin typeface="微软雅黑" panose="020B0503020204020204" pitchFamily="34" charset="-122"/>
              <a:ea typeface="微软雅黑" panose="020B0503020204020204" pitchFamily="34" charset="-122"/>
              <a:cs typeface="+mn-ea"/>
              <a:sym typeface="+mn-lt"/>
            </a:endParaRPr>
          </a:p>
        </p:txBody>
      </p:sp>
      <p:sp>
        <p:nvSpPr>
          <p:cNvPr id="4" name="文本框 3"/>
          <p:cNvSpPr txBox="1"/>
          <p:nvPr/>
        </p:nvSpPr>
        <p:spPr>
          <a:xfrm>
            <a:off x="1789775" y="2432068"/>
            <a:ext cx="2771977" cy="646331"/>
          </a:xfrm>
          <a:prstGeom prst="rect">
            <a:avLst/>
          </a:prstGeom>
          <a:noFill/>
        </p:spPr>
        <p:txBody>
          <a:bodyPr vert="horz" wrap="none" rtlCol="0">
            <a:spAutoFit/>
          </a:bodyPr>
          <a:lstStyle/>
          <a:p>
            <a:r>
              <a:rPr lang="en-US" altLang="zh-CN" sz="3600" b="1" dirty="0">
                <a:solidFill>
                  <a:schemeClr val="bg1"/>
                </a:solidFill>
              </a:rPr>
              <a:t>Methodology</a:t>
            </a:r>
            <a:endParaRPr lang="zh-CN" altLang="zh-CN" b="1" dirty="0">
              <a:solidFill>
                <a:schemeClr val="bg1"/>
              </a:solidFill>
            </a:endParaRPr>
          </a:p>
        </p:txBody>
      </p:sp>
    </p:spTree>
    <p:extLst>
      <p:ext uri="{BB962C8B-B14F-4D97-AF65-F5344CB8AC3E}">
        <p14:creationId xmlns:p14="http://schemas.microsoft.com/office/powerpoint/2010/main" val="1543328659"/>
      </p:ext>
    </p:extLst>
  </p:cSld>
  <p:clrMapOvr>
    <a:masterClrMapping/>
  </p:clrMapOvr>
  <mc:AlternateContent xmlns:mc="http://schemas.openxmlformats.org/markup-compatibility/2006" xmlns:p14="http://schemas.microsoft.com/office/powerpoint/2010/main">
    <mc:Choice Requires="p14">
      <p:transition spd="slow" p14:dur="1250" advTm="2000">
        <p14:flip dir="r"/>
      </p:transition>
    </mc:Choice>
    <mc:Fallback xmlns="">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32" fill="hold" grpId="0" nodeType="afterEffect">
                                  <p:stCondLst>
                                    <p:cond delay="0"/>
                                  </p:stCondLst>
                                  <p:iterate type="lt">
                                    <p:tmPct val="30000"/>
                                  </p:iterate>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strVal val="4*#ppt_w"/>
                                          </p:val>
                                        </p:tav>
                                        <p:tav tm="100000">
                                          <p:val>
                                            <p:strVal val="#ppt_w"/>
                                          </p:val>
                                        </p:tav>
                                      </p:tavLst>
                                    </p:anim>
                                    <p:anim calcmode="lin" valueType="num">
                                      <p:cBhvr>
                                        <p:cTn id="8" dur="500" fill="hold"/>
                                        <p:tgtEl>
                                          <p:spTgt spid="4"/>
                                        </p:tgtEl>
                                        <p:attrNameLst>
                                          <p:attrName>ppt_h</p:attrName>
                                        </p:attrNameLst>
                                      </p:cBhvr>
                                      <p:tavLst>
                                        <p:tav tm="0">
                                          <p:val>
                                            <p:strVal val="4*#ppt_h"/>
                                          </p:val>
                                        </p:tav>
                                        <p:tav tm="100000">
                                          <p:val>
                                            <p:strVal val="#ppt_h"/>
                                          </p:val>
                                        </p:tav>
                                      </p:tavLst>
                                    </p:anim>
                                  </p:childTnLst>
                                </p:cTn>
                              </p:par>
                              <p:par>
                                <p:cTn id="9" presetID="10" presetClass="entr" presetSubtype="0" fill="hold" grpId="1" nodeType="withEffect">
                                  <p:stCondLst>
                                    <p:cond delay="0"/>
                                  </p:stCondLst>
                                  <p:iterate type="lt">
                                    <p:tmPct val="30000"/>
                                  </p:iterate>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par>
                                <p:cTn id="12" presetID="2" presetClass="entr" presetSubtype="8" decel="100000" fill="hold" grpId="0" nodeType="with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1000" fill="hold"/>
                                        <p:tgtEl>
                                          <p:spTgt spid="3"/>
                                        </p:tgtEl>
                                        <p:attrNameLst>
                                          <p:attrName>ppt_x</p:attrName>
                                        </p:attrNameLst>
                                      </p:cBhvr>
                                      <p:tavLst>
                                        <p:tav tm="0">
                                          <p:val>
                                            <p:strVal val="0-#ppt_w/2"/>
                                          </p:val>
                                        </p:tav>
                                        <p:tav tm="100000">
                                          <p:val>
                                            <p:strVal val="#ppt_x"/>
                                          </p:val>
                                        </p:tav>
                                      </p:tavLst>
                                    </p:anim>
                                    <p:anim calcmode="lin" valueType="num">
                                      <p:cBhvr additive="base">
                                        <p:cTn id="15" dur="10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4" grpId="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ontent Placeholder 2"/>
          <p:cNvSpPr txBox="1">
            <a:spLocks/>
          </p:cNvSpPr>
          <p:nvPr/>
        </p:nvSpPr>
        <p:spPr>
          <a:xfrm>
            <a:off x="706835" y="208557"/>
            <a:ext cx="4164968" cy="600758"/>
          </a:xfrm>
          <a:prstGeom prst="rect">
            <a:avLst/>
          </a:prstGeom>
        </p:spPr>
        <p:txBody>
          <a:bodyPr vert="horz" lIns="91440" tIns="45720" rIns="91440" bIns="45720"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buClr>
                <a:srgbClr val="202F3D">
                  <a:lumMod val="75000"/>
                </a:srgbClr>
              </a:buClr>
            </a:pPr>
            <a:r>
              <a:rPr lang="en-US" sz="3200" b="1" dirty="0">
                <a:solidFill>
                  <a:prstClr val="white">
                    <a:lumMod val="50000"/>
                  </a:prstClr>
                </a:solidFill>
                <a:latin typeface="微软雅黑" panose="020B0503020204020204" pitchFamily="34" charset="-122"/>
                <a:ea typeface="微软雅黑" panose="020B0503020204020204" pitchFamily="34" charset="-122"/>
              </a:rPr>
              <a:t>Dealing with Data</a:t>
            </a:r>
          </a:p>
        </p:txBody>
      </p:sp>
      <p:sp>
        <p:nvSpPr>
          <p:cNvPr id="14" name="文本框 13">
            <a:extLst>
              <a:ext uri="{FF2B5EF4-FFF2-40B4-BE49-F238E27FC236}">
                <a16:creationId xmlns:a16="http://schemas.microsoft.com/office/drawing/2014/main" id="{167D0493-CA6E-4DFD-AD9E-621D28CB3555}"/>
              </a:ext>
            </a:extLst>
          </p:cNvPr>
          <p:cNvSpPr txBox="1"/>
          <p:nvPr/>
        </p:nvSpPr>
        <p:spPr>
          <a:xfrm>
            <a:off x="314793" y="1304144"/>
            <a:ext cx="6130977" cy="2215991"/>
          </a:xfrm>
          <a:prstGeom prst="rect">
            <a:avLst/>
          </a:prstGeom>
          <a:noFill/>
        </p:spPr>
        <p:txBody>
          <a:bodyPr wrap="square" rtlCol="0">
            <a:spAutoFit/>
          </a:bodyPr>
          <a:lstStyle/>
          <a:p>
            <a:pPr marL="342900" indent="-342900">
              <a:buAutoNum type="arabicPeriod"/>
            </a:pPr>
            <a:r>
              <a:rPr lang="en-US" altLang="zh-CN" sz="2400" dirty="0"/>
              <a:t>Generate Potential Consumer data</a:t>
            </a:r>
          </a:p>
          <a:p>
            <a:pPr marL="342900" indent="-342900">
              <a:buAutoNum type="arabicPeriod"/>
            </a:pPr>
            <a:r>
              <a:rPr lang="en-US" altLang="zh-CN" sz="2400" dirty="0"/>
              <a:t>Consumption vs Crime</a:t>
            </a:r>
          </a:p>
          <a:p>
            <a:pPr marL="342900" indent="-342900">
              <a:buAutoNum type="arabicPeriod"/>
            </a:pPr>
            <a:r>
              <a:rPr lang="en-US" altLang="zh-CN" sz="2400" dirty="0"/>
              <a:t>Mean normalization data</a:t>
            </a:r>
          </a:p>
          <a:p>
            <a:pPr marL="342900" indent="-342900">
              <a:buAutoNum type="arabicPeriod"/>
            </a:pPr>
            <a:r>
              <a:rPr lang="en-US" altLang="zh-CN" sz="2400" dirty="0"/>
              <a:t>Perform K-Means Cluster Neighborhoods</a:t>
            </a:r>
          </a:p>
          <a:p>
            <a:pPr marL="342900" indent="-342900">
              <a:buAutoNum type="arabicPeriod"/>
            </a:pPr>
            <a:r>
              <a:rPr lang="en-US" altLang="zh-CN" sz="2400" dirty="0"/>
              <a:t>Visualize Data</a:t>
            </a:r>
            <a:endParaRPr lang="en-US" altLang="zh-CN" sz="3200" dirty="0"/>
          </a:p>
          <a:p>
            <a:pPr marL="342900" indent="-342900">
              <a:buAutoNum type="arabicPeriod"/>
            </a:pPr>
            <a:endParaRPr lang="zh-CN" altLang="en-US" dirty="0"/>
          </a:p>
        </p:txBody>
      </p:sp>
      <p:pic>
        <p:nvPicPr>
          <p:cNvPr id="17" name="图片 16" descr="图片包含 游戏机&#10;&#10;描述已自动生成">
            <a:extLst>
              <a:ext uri="{FF2B5EF4-FFF2-40B4-BE49-F238E27FC236}">
                <a16:creationId xmlns:a16="http://schemas.microsoft.com/office/drawing/2014/main" id="{955FCC31-0983-4A8F-8E5C-320DE47F7FE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40793" y="4163626"/>
            <a:ext cx="4201382" cy="2559315"/>
          </a:xfrm>
          <a:prstGeom prst="rect">
            <a:avLst/>
          </a:prstGeom>
        </p:spPr>
      </p:pic>
      <p:pic>
        <p:nvPicPr>
          <p:cNvPr id="19" name="图片 18" descr="图片包含 游戏机, 工具, 铅笔, 文具&#10;&#10;描述已自动生成">
            <a:extLst>
              <a:ext uri="{FF2B5EF4-FFF2-40B4-BE49-F238E27FC236}">
                <a16:creationId xmlns:a16="http://schemas.microsoft.com/office/drawing/2014/main" id="{BBC6E298-93C9-4FD7-AFD5-DD10A5FD4738}"/>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740793" y="0"/>
            <a:ext cx="4027141" cy="4228111"/>
          </a:xfrm>
          <a:prstGeom prst="rect">
            <a:avLst/>
          </a:prstGeom>
        </p:spPr>
      </p:pic>
      <p:pic>
        <p:nvPicPr>
          <p:cNvPr id="21" name="图片 20" descr="图片包含 游戏机&#10;&#10;描述已自动生成">
            <a:extLst>
              <a:ext uri="{FF2B5EF4-FFF2-40B4-BE49-F238E27FC236}">
                <a16:creationId xmlns:a16="http://schemas.microsoft.com/office/drawing/2014/main" id="{D340151A-5C80-4FE1-B533-4468A1A9289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4792" y="3318345"/>
            <a:ext cx="5396459" cy="3404596"/>
          </a:xfrm>
          <a:prstGeom prst="rect">
            <a:avLst/>
          </a:prstGeom>
        </p:spPr>
      </p:pic>
    </p:spTree>
    <p:extLst>
      <p:ext uri="{BB962C8B-B14F-4D97-AF65-F5344CB8AC3E}">
        <p14:creationId xmlns:p14="http://schemas.microsoft.com/office/powerpoint/2010/main" val="1939043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383</TotalTime>
  <Words>413</Words>
  <Application>Microsoft Office PowerPoint</Application>
  <PresentationFormat>宽屏</PresentationFormat>
  <Paragraphs>63</Paragraphs>
  <Slides>14</Slides>
  <Notes>14</Notes>
  <HiddenSlides>0</HiddenSlides>
  <MMClips>1</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14</vt:i4>
      </vt:variant>
    </vt:vector>
  </HeadingPairs>
  <TitlesOfParts>
    <vt:vector size="20" baseType="lpstr">
      <vt:lpstr>等线</vt:lpstr>
      <vt:lpstr>微软雅黑</vt:lpstr>
      <vt:lpstr>Arial</vt:lpstr>
      <vt:lpstr>Calibri</vt:lpstr>
      <vt:lpstr>Calibri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熊猫办公</dc:title>
  <cp:lastModifiedBy>WANG Jonathan</cp:lastModifiedBy>
  <cp:revision>19</cp:revision>
  <dcterms:created xsi:type="dcterms:W3CDTF">2015-12-11T12:32:21Z</dcterms:created>
  <dcterms:modified xsi:type="dcterms:W3CDTF">2020-03-13T15:53:51Z</dcterms:modified>
</cp:coreProperties>
</file>

<file path=docProps/thumbnail.jpeg>
</file>